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notesMasterIdLst>
    <p:notesMasterId r:id="rId20"/>
  </p:notesMasterIdLst>
  <p:sldIdLst>
    <p:sldId id="296" r:id="rId4"/>
    <p:sldId id="280" r:id="rId5"/>
    <p:sldId id="283" r:id="rId6"/>
    <p:sldId id="284" r:id="rId7"/>
    <p:sldId id="286" r:id="rId8"/>
    <p:sldId id="288" r:id="rId9"/>
    <p:sldId id="287" r:id="rId10"/>
    <p:sldId id="281" r:id="rId11"/>
    <p:sldId id="282" r:id="rId12"/>
    <p:sldId id="289" r:id="rId13"/>
    <p:sldId id="290" r:id="rId14"/>
    <p:sldId id="292" r:id="rId15"/>
    <p:sldId id="293" r:id="rId16"/>
    <p:sldId id="294" r:id="rId17"/>
    <p:sldId id="295" r:id="rId18"/>
    <p:sldId id="297" r:id="rId19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147593-1391-7D80-016D-3485ED5170AC}" name="David Novák" initials="DN" userId="S::david.novak@afconsult.com::cda8e8d7-a1d6-4313-a4ba-4f1b048989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3"/>
    <a:srgbClr val="FDC914"/>
    <a:srgbClr val="FF6699"/>
    <a:srgbClr val="000000"/>
    <a:srgbClr val="00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9" autoAdjust="0"/>
    <p:restoredTop sz="94646"/>
  </p:normalViewPr>
  <p:slideViewPr>
    <p:cSldViewPr snapToGrid="0">
      <p:cViewPr varScale="1">
        <p:scale>
          <a:sx n="157" d="100"/>
          <a:sy n="157" d="100"/>
        </p:scale>
        <p:origin x="892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4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33531-693B-4DE8-8847-C993DC271072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FF6F47-4D39-4A81-944C-A6024CB00A3F}">
      <dgm:prSet phldrT="[Text]"/>
      <dgm:spPr/>
      <dgm:t>
        <a:bodyPr/>
        <a:lstStyle/>
        <a:p>
          <a:r>
            <a:rPr lang="cs-CZ"/>
            <a:t>Výpočet geometrie</a:t>
          </a:r>
        </a:p>
      </dgm:t>
    </dgm:pt>
    <dgm:pt modelId="{CB4C229E-84E0-4A7D-B133-EA8B4C049713}" type="parTrans" cxnId="{9AEDDA96-61EB-4329-8884-9EA445F08024}">
      <dgm:prSet/>
      <dgm:spPr/>
      <dgm:t>
        <a:bodyPr/>
        <a:lstStyle/>
        <a:p>
          <a:endParaRPr lang="cs-CZ"/>
        </a:p>
      </dgm:t>
    </dgm:pt>
    <dgm:pt modelId="{56A5A5A0-F470-4FF1-9FF7-04E81BF1F746}" type="sibTrans" cxnId="{9AEDDA96-61EB-4329-8884-9EA445F0802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Počítadlo se souvislou výplní"/>
        </a:ext>
      </dgm:extLst>
    </dgm:pt>
    <dgm:pt modelId="{05A0ECFC-6707-4BFB-A95B-4030A3BAD6D3}">
      <dgm:prSet phldrT="[Text]"/>
      <dgm:spPr/>
      <dgm:t>
        <a:bodyPr/>
        <a:lstStyle/>
        <a:p>
          <a:r>
            <a:rPr lang="cs-CZ"/>
            <a:t>Dokumentace</a:t>
          </a:r>
        </a:p>
      </dgm:t>
    </dgm:pt>
    <dgm:pt modelId="{75C08E1D-5178-409A-B9EE-8B6D280A8B81}" type="parTrans" cxnId="{23C2472A-B97B-45CC-B104-56E6FC855E83}">
      <dgm:prSet/>
      <dgm:spPr/>
      <dgm:t>
        <a:bodyPr/>
        <a:lstStyle/>
        <a:p>
          <a:endParaRPr lang="cs-CZ"/>
        </a:p>
      </dgm:t>
    </dgm:pt>
    <dgm:pt modelId="{5E7F92BD-B8AF-4AE0-9E97-D80413D149BD}" type="sibTrans" cxnId="{23C2472A-B97B-45CC-B104-56E6FC855E8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Papír se souvislou výplní"/>
        </a:ext>
      </dgm:extLst>
    </dgm:pt>
    <dgm:pt modelId="{4A62FA8F-0FD4-4C20-8FEE-2DD4236C34AA}">
      <dgm:prSet phldrT="[Text]"/>
      <dgm:spPr/>
      <dgm:t>
        <a:bodyPr/>
        <a:lstStyle/>
        <a:p>
          <a:r>
            <a:rPr lang="cs-CZ"/>
            <a:t>Vytyčení</a:t>
          </a:r>
        </a:p>
      </dgm:t>
    </dgm:pt>
    <dgm:pt modelId="{3D701522-A5EA-42E2-B07F-7318AFF6BCF4}" type="parTrans" cxnId="{8767D98A-F4CA-44E7-9306-1DCA43F1D3D2}">
      <dgm:prSet/>
      <dgm:spPr/>
      <dgm:t>
        <a:bodyPr/>
        <a:lstStyle/>
        <a:p>
          <a:endParaRPr lang="cs-CZ"/>
        </a:p>
      </dgm:t>
    </dgm:pt>
    <dgm:pt modelId="{F1555789-EE62-4AAD-9A5A-9C98924ECE91}" type="sibTrans" cxnId="{8767D98A-F4CA-44E7-9306-1DCA43F1D3D2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Mapa s označeným bodem se souvislou výplní"/>
        </a:ext>
      </dgm:extLst>
    </dgm:pt>
    <dgm:pt modelId="{D63FC05F-CB41-425C-BE66-F65742487B9C}">
      <dgm:prSet phldrT="[Text]"/>
      <dgm:spPr/>
      <dgm:t>
        <a:bodyPr/>
        <a:lstStyle/>
        <a:p>
          <a:r>
            <a:rPr lang="cs-CZ"/>
            <a:t>Zpráva</a:t>
          </a:r>
        </a:p>
      </dgm:t>
    </dgm:pt>
    <dgm:pt modelId="{7247A622-A1E4-4C35-971D-456BA26626BC}" type="parTrans" cxnId="{C4D711A2-5682-4E22-815A-E2B190E07453}">
      <dgm:prSet/>
      <dgm:spPr/>
      <dgm:t>
        <a:bodyPr/>
        <a:lstStyle/>
        <a:p>
          <a:endParaRPr lang="cs-CZ"/>
        </a:p>
      </dgm:t>
    </dgm:pt>
    <dgm:pt modelId="{007099B9-0B22-4A1A-8DE1-E2A8490BCDC1}" type="sibTrans" cxnId="{C4D711A2-5682-4E22-815A-E2B190E07453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Dokument se souvislou výplní"/>
        </a:ext>
      </dgm:extLst>
    </dgm:pt>
    <dgm:pt modelId="{63CBF515-02A7-44B2-AD95-B432E60358CE}">
      <dgm:prSet phldrT="[Text]"/>
      <dgm:spPr/>
      <dgm:t>
        <a:bodyPr/>
        <a:lstStyle/>
        <a:p>
          <a:r>
            <a:rPr lang="cs-CZ"/>
            <a:t>Dopravní model</a:t>
          </a:r>
        </a:p>
      </dgm:t>
    </dgm:pt>
    <dgm:pt modelId="{E697593A-AA1E-4038-B955-DE0436B1F475}" type="parTrans" cxnId="{8E5FF633-6C0C-4F6A-9A00-21002733127B}">
      <dgm:prSet/>
      <dgm:spPr/>
      <dgm:t>
        <a:bodyPr/>
        <a:lstStyle/>
        <a:p>
          <a:endParaRPr lang="cs-CZ"/>
        </a:p>
      </dgm:t>
    </dgm:pt>
    <dgm:pt modelId="{61BB8D71-AC7D-43B3-881D-94D7A6536CB0}" type="sibTrans" cxnId="{8E5FF633-6C0C-4F6A-9A00-21002733127B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Autobus se souvislou výplní"/>
        </a:ext>
      </dgm:extLst>
    </dgm:pt>
    <dgm:pt modelId="{FD18A3ED-9B24-41DF-8DA6-0E5CF0EFD7C8}">
      <dgm:prSet phldrT="[Text]"/>
      <dgm:spPr/>
      <dgm:t>
        <a:bodyPr/>
        <a:lstStyle/>
        <a:p>
          <a:r>
            <a:rPr lang="cs-CZ"/>
            <a:t>Hluková analýza</a:t>
          </a:r>
        </a:p>
      </dgm:t>
    </dgm:pt>
    <dgm:pt modelId="{89B4B0C0-490D-4016-9AF9-84992BC97DB8}" type="parTrans" cxnId="{B997915F-0539-4885-9276-D4E796938AE2}">
      <dgm:prSet/>
      <dgm:spPr/>
      <dgm:t>
        <a:bodyPr/>
        <a:lstStyle/>
        <a:p>
          <a:endParaRPr lang="cs-CZ"/>
        </a:p>
      </dgm:t>
    </dgm:pt>
    <dgm:pt modelId="{DAF50A05-0981-430A-9DDC-127A50595FA0}" type="sibTrans" cxnId="{B997915F-0539-4885-9276-D4E796938AE2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Megafon1 se souvislou výplní"/>
        </a:ext>
      </dgm:extLst>
    </dgm:pt>
    <dgm:pt modelId="{0BDA5E10-70A3-476B-8F01-F16C646A85EC}">
      <dgm:prSet phldrT="[Text]"/>
      <dgm:spPr/>
      <dgm:t>
        <a:bodyPr/>
        <a:lstStyle/>
        <a:p>
          <a:r>
            <a:rPr lang="cs-CZ"/>
            <a:t>Územní plán</a:t>
          </a:r>
        </a:p>
      </dgm:t>
    </dgm:pt>
    <dgm:pt modelId="{74E86308-5F39-4D5D-9CBF-35B7CAB6DB90}" type="parTrans" cxnId="{D205E128-0675-4313-922B-7B0F4A2F41FC}">
      <dgm:prSet/>
      <dgm:spPr/>
      <dgm:t>
        <a:bodyPr/>
        <a:lstStyle/>
        <a:p>
          <a:endParaRPr lang="cs-CZ"/>
        </a:p>
      </dgm:t>
    </dgm:pt>
    <dgm:pt modelId="{79632B56-CDB6-49AB-AD81-DE8B6BD930A3}" type="sibTrans" cxnId="{D205E128-0675-4313-922B-7B0F4A2F41FC}">
      <dgm:prSet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Topografická mapa se souvislou výplní"/>
        </a:ext>
      </dgm:extLst>
    </dgm:pt>
    <dgm:pt modelId="{2058F57D-CCDF-4006-9E56-3E80DB831351}" type="pres">
      <dgm:prSet presAssocID="{AFA33531-693B-4DE8-8847-C993DC271072}" presName="Name0" presStyleCnt="0">
        <dgm:presLayoutVars>
          <dgm:chMax val="21"/>
          <dgm:chPref val="21"/>
        </dgm:presLayoutVars>
      </dgm:prSet>
      <dgm:spPr/>
    </dgm:pt>
    <dgm:pt modelId="{4B5E6392-F3D8-4589-B082-20031852D2C2}" type="pres">
      <dgm:prSet presAssocID="{6DFF6F47-4D39-4A81-944C-A6024CB00A3F}" presName="text1" presStyleCnt="0"/>
      <dgm:spPr/>
    </dgm:pt>
    <dgm:pt modelId="{05371164-C89E-4AB1-9BC9-CDA44A0EF63C}" type="pres">
      <dgm:prSet presAssocID="{6DFF6F47-4D39-4A81-944C-A6024CB00A3F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CD904B30-2CF9-415D-B9B9-1587B6077C53}" type="pres">
      <dgm:prSet presAssocID="{6DFF6F47-4D39-4A81-944C-A6024CB00A3F}" presName="textaccent1" presStyleCnt="0"/>
      <dgm:spPr/>
    </dgm:pt>
    <dgm:pt modelId="{13C97E58-80DC-42B5-9C2A-CFA235325770}" type="pres">
      <dgm:prSet presAssocID="{6DFF6F47-4D39-4A81-944C-A6024CB00A3F}" presName="accentRepeatNode" presStyleLbl="solidAlignAcc1" presStyleIdx="0" presStyleCnt="14"/>
      <dgm:spPr/>
    </dgm:pt>
    <dgm:pt modelId="{96E2046C-00CF-4B56-9CCD-156DA87198E7}" type="pres">
      <dgm:prSet presAssocID="{56A5A5A0-F470-4FF1-9FF7-04E81BF1F746}" presName="image1" presStyleCnt="0"/>
      <dgm:spPr/>
    </dgm:pt>
    <dgm:pt modelId="{9E7F34DB-59B8-4EEB-A491-F3F7D2B9A0F3}" type="pres">
      <dgm:prSet presAssocID="{56A5A5A0-F470-4FF1-9FF7-04E81BF1F746}" presName="imageRepeatNode" presStyleLbl="alignAcc1" presStyleIdx="0" presStyleCnt="7"/>
      <dgm:spPr/>
    </dgm:pt>
    <dgm:pt modelId="{2D6F4782-5929-498C-8591-BD9510302726}" type="pres">
      <dgm:prSet presAssocID="{56A5A5A0-F470-4FF1-9FF7-04E81BF1F746}" presName="imageaccent1" presStyleCnt="0"/>
      <dgm:spPr/>
    </dgm:pt>
    <dgm:pt modelId="{CF69B3D0-F45E-4D2F-ADDB-ED5E88FBC9C4}" type="pres">
      <dgm:prSet presAssocID="{56A5A5A0-F470-4FF1-9FF7-04E81BF1F746}" presName="accentRepeatNode" presStyleLbl="solidAlignAcc1" presStyleIdx="1" presStyleCnt="14"/>
      <dgm:spPr/>
    </dgm:pt>
    <dgm:pt modelId="{DD3AF771-5786-49D9-A9CF-935B9D72E3A7}" type="pres">
      <dgm:prSet presAssocID="{05A0ECFC-6707-4BFB-A95B-4030A3BAD6D3}" presName="text2" presStyleCnt="0"/>
      <dgm:spPr/>
    </dgm:pt>
    <dgm:pt modelId="{69F50CFA-EAF6-4876-B1D4-4996DE08056D}" type="pres">
      <dgm:prSet presAssocID="{05A0ECFC-6707-4BFB-A95B-4030A3BAD6D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A70C0938-4E58-4291-A920-367E14C140A1}" type="pres">
      <dgm:prSet presAssocID="{05A0ECFC-6707-4BFB-A95B-4030A3BAD6D3}" presName="textaccent2" presStyleCnt="0"/>
      <dgm:spPr/>
    </dgm:pt>
    <dgm:pt modelId="{78DFCA6B-3F7E-4537-AD86-1E6E254C5FC9}" type="pres">
      <dgm:prSet presAssocID="{05A0ECFC-6707-4BFB-A95B-4030A3BAD6D3}" presName="accentRepeatNode" presStyleLbl="solidAlignAcc1" presStyleIdx="2" presStyleCnt="14"/>
      <dgm:spPr/>
    </dgm:pt>
    <dgm:pt modelId="{06245A04-7169-47AB-AA4F-EAFD9C178349}" type="pres">
      <dgm:prSet presAssocID="{5E7F92BD-B8AF-4AE0-9E97-D80413D149BD}" presName="image2" presStyleCnt="0"/>
      <dgm:spPr/>
    </dgm:pt>
    <dgm:pt modelId="{1E73E5A2-AB6F-419F-8021-166E0A6D1FC3}" type="pres">
      <dgm:prSet presAssocID="{5E7F92BD-B8AF-4AE0-9E97-D80413D149BD}" presName="imageRepeatNode" presStyleLbl="alignAcc1" presStyleIdx="1" presStyleCnt="7"/>
      <dgm:spPr/>
    </dgm:pt>
    <dgm:pt modelId="{FE0BF5C4-8540-4F1B-B6FB-02A53C550E80}" type="pres">
      <dgm:prSet presAssocID="{5E7F92BD-B8AF-4AE0-9E97-D80413D149BD}" presName="imageaccent2" presStyleCnt="0"/>
      <dgm:spPr/>
    </dgm:pt>
    <dgm:pt modelId="{F88A6D72-EE26-4AD7-BBD6-381DB28CB816}" type="pres">
      <dgm:prSet presAssocID="{5E7F92BD-B8AF-4AE0-9E97-D80413D149BD}" presName="accentRepeatNode" presStyleLbl="solidAlignAcc1" presStyleIdx="3" presStyleCnt="14"/>
      <dgm:spPr/>
    </dgm:pt>
    <dgm:pt modelId="{F9C35BD6-054A-4DCC-84D9-502627A5F35E}" type="pres">
      <dgm:prSet presAssocID="{4A62FA8F-0FD4-4C20-8FEE-2DD4236C34AA}" presName="text3" presStyleCnt="0"/>
      <dgm:spPr/>
    </dgm:pt>
    <dgm:pt modelId="{B1A985FC-89CE-4A6C-9540-8597C6E69505}" type="pres">
      <dgm:prSet presAssocID="{4A62FA8F-0FD4-4C20-8FEE-2DD4236C34AA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D260761C-E6EE-4EEC-997A-02FE13667811}" type="pres">
      <dgm:prSet presAssocID="{4A62FA8F-0FD4-4C20-8FEE-2DD4236C34AA}" presName="textaccent3" presStyleCnt="0"/>
      <dgm:spPr/>
    </dgm:pt>
    <dgm:pt modelId="{0EA0A28F-7791-447F-A68C-CD422DF295A5}" type="pres">
      <dgm:prSet presAssocID="{4A62FA8F-0FD4-4C20-8FEE-2DD4236C34AA}" presName="accentRepeatNode" presStyleLbl="solidAlignAcc1" presStyleIdx="4" presStyleCnt="14"/>
      <dgm:spPr/>
    </dgm:pt>
    <dgm:pt modelId="{52B2A6BA-CA91-4135-8EA5-BA0C7A9D9746}" type="pres">
      <dgm:prSet presAssocID="{F1555789-EE62-4AAD-9A5A-9C98924ECE91}" presName="image3" presStyleCnt="0"/>
      <dgm:spPr/>
    </dgm:pt>
    <dgm:pt modelId="{194BCABB-D8C6-430F-BBEA-E4EF66E7DC66}" type="pres">
      <dgm:prSet presAssocID="{F1555789-EE62-4AAD-9A5A-9C98924ECE91}" presName="imageRepeatNode" presStyleLbl="alignAcc1" presStyleIdx="2" presStyleCnt="7"/>
      <dgm:spPr/>
    </dgm:pt>
    <dgm:pt modelId="{6B18B02E-D726-46E9-BD68-AFE8A3196C16}" type="pres">
      <dgm:prSet presAssocID="{F1555789-EE62-4AAD-9A5A-9C98924ECE91}" presName="imageaccent3" presStyleCnt="0"/>
      <dgm:spPr/>
    </dgm:pt>
    <dgm:pt modelId="{949414F0-C779-4049-A3AF-B3882B3FA3C1}" type="pres">
      <dgm:prSet presAssocID="{F1555789-EE62-4AAD-9A5A-9C98924ECE91}" presName="accentRepeatNode" presStyleLbl="solidAlignAcc1" presStyleIdx="5" presStyleCnt="14"/>
      <dgm:spPr/>
    </dgm:pt>
    <dgm:pt modelId="{52344FE0-B5ED-4F96-9749-4CD405ED2F2C}" type="pres">
      <dgm:prSet presAssocID="{D63FC05F-CB41-425C-BE66-F65742487B9C}" presName="text4" presStyleCnt="0"/>
      <dgm:spPr/>
    </dgm:pt>
    <dgm:pt modelId="{02DD81F7-76AD-4DF6-9D07-9423A6C169DB}" type="pres">
      <dgm:prSet presAssocID="{D63FC05F-CB41-425C-BE66-F65742487B9C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2D468BDF-258F-426B-9FBD-E08B080E3C27}" type="pres">
      <dgm:prSet presAssocID="{D63FC05F-CB41-425C-BE66-F65742487B9C}" presName="textaccent4" presStyleCnt="0"/>
      <dgm:spPr/>
    </dgm:pt>
    <dgm:pt modelId="{D73AEDD7-A1CC-49FB-A731-B4F9D6B92EEB}" type="pres">
      <dgm:prSet presAssocID="{D63FC05F-CB41-425C-BE66-F65742487B9C}" presName="accentRepeatNode" presStyleLbl="solidAlignAcc1" presStyleIdx="6" presStyleCnt="14"/>
      <dgm:spPr/>
    </dgm:pt>
    <dgm:pt modelId="{0F151B85-0CB1-48C3-A57E-9C0962610983}" type="pres">
      <dgm:prSet presAssocID="{007099B9-0B22-4A1A-8DE1-E2A8490BCDC1}" presName="image4" presStyleCnt="0"/>
      <dgm:spPr/>
    </dgm:pt>
    <dgm:pt modelId="{4AA61249-16D8-46E5-B457-E107E05F4111}" type="pres">
      <dgm:prSet presAssocID="{007099B9-0B22-4A1A-8DE1-E2A8490BCDC1}" presName="imageRepeatNode" presStyleLbl="alignAcc1" presStyleIdx="3" presStyleCnt="7"/>
      <dgm:spPr/>
    </dgm:pt>
    <dgm:pt modelId="{06493657-F97B-4E95-839E-E2046BAD906D}" type="pres">
      <dgm:prSet presAssocID="{007099B9-0B22-4A1A-8DE1-E2A8490BCDC1}" presName="imageaccent4" presStyleCnt="0"/>
      <dgm:spPr/>
    </dgm:pt>
    <dgm:pt modelId="{6879D376-0F4C-40AC-B382-6F2DC1B1230E}" type="pres">
      <dgm:prSet presAssocID="{007099B9-0B22-4A1A-8DE1-E2A8490BCDC1}" presName="accentRepeatNode" presStyleLbl="solidAlignAcc1" presStyleIdx="7" presStyleCnt="14"/>
      <dgm:spPr/>
    </dgm:pt>
    <dgm:pt modelId="{2B09F272-C20A-4F1D-A7BC-B53D0561813C}" type="pres">
      <dgm:prSet presAssocID="{63CBF515-02A7-44B2-AD95-B432E60358CE}" presName="text5" presStyleCnt="0"/>
      <dgm:spPr/>
    </dgm:pt>
    <dgm:pt modelId="{00E3AF33-BEF7-43A3-8286-FB724C523BC7}" type="pres">
      <dgm:prSet presAssocID="{63CBF515-02A7-44B2-AD95-B432E60358CE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B63FC195-FBF9-4CAE-BFBB-539E4D536BED}" type="pres">
      <dgm:prSet presAssocID="{63CBF515-02A7-44B2-AD95-B432E60358CE}" presName="textaccent5" presStyleCnt="0"/>
      <dgm:spPr/>
    </dgm:pt>
    <dgm:pt modelId="{CE186F09-7AE7-4812-A6E1-B2DA3F748E1A}" type="pres">
      <dgm:prSet presAssocID="{63CBF515-02A7-44B2-AD95-B432E60358CE}" presName="accentRepeatNode" presStyleLbl="solidAlignAcc1" presStyleIdx="8" presStyleCnt="14"/>
      <dgm:spPr/>
    </dgm:pt>
    <dgm:pt modelId="{68648A00-2A10-4963-87A5-2BFE1FF043D8}" type="pres">
      <dgm:prSet presAssocID="{61BB8D71-AC7D-43B3-881D-94D7A6536CB0}" presName="image5" presStyleCnt="0"/>
      <dgm:spPr/>
    </dgm:pt>
    <dgm:pt modelId="{ACE58B07-B90E-4133-98B7-5F096C7BB0B2}" type="pres">
      <dgm:prSet presAssocID="{61BB8D71-AC7D-43B3-881D-94D7A6536CB0}" presName="imageRepeatNode" presStyleLbl="alignAcc1" presStyleIdx="4" presStyleCnt="7"/>
      <dgm:spPr/>
    </dgm:pt>
    <dgm:pt modelId="{33E97E60-6EBA-4A77-81F9-5E859E706223}" type="pres">
      <dgm:prSet presAssocID="{61BB8D71-AC7D-43B3-881D-94D7A6536CB0}" presName="imageaccent5" presStyleCnt="0"/>
      <dgm:spPr/>
    </dgm:pt>
    <dgm:pt modelId="{EA531757-3635-4396-A60A-D052F6A83D28}" type="pres">
      <dgm:prSet presAssocID="{61BB8D71-AC7D-43B3-881D-94D7A6536CB0}" presName="accentRepeatNode" presStyleLbl="solidAlignAcc1" presStyleIdx="9" presStyleCnt="14"/>
      <dgm:spPr/>
    </dgm:pt>
    <dgm:pt modelId="{4D53E66D-5506-4BF7-B41F-4C65EB4A7E21}" type="pres">
      <dgm:prSet presAssocID="{FD18A3ED-9B24-41DF-8DA6-0E5CF0EFD7C8}" presName="text6" presStyleCnt="0"/>
      <dgm:spPr/>
    </dgm:pt>
    <dgm:pt modelId="{8FDD0E46-3154-4F7D-A785-519D57682F4D}" type="pres">
      <dgm:prSet presAssocID="{FD18A3ED-9B24-41DF-8DA6-0E5CF0EFD7C8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1DEA1778-3C4E-430C-90D7-53722CBC9638}" type="pres">
      <dgm:prSet presAssocID="{FD18A3ED-9B24-41DF-8DA6-0E5CF0EFD7C8}" presName="textaccent6" presStyleCnt="0"/>
      <dgm:spPr/>
    </dgm:pt>
    <dgm:pt modelId="{A45B51A7-C994-4261-85D3-AD6E7B8A6578}" type="pres">
      <dgm:prSet presAssocID="{FD18A3ED-9B24-41DF-8DA6-0E5CF0EFD7C8}" presName="accentRepeatNode" presStyleLbl="solidAlignAcc1" presStyleIdx="10" presStyleCnt="14"/>
      <dgm:spPr/>
    </dgm:pt>
    <dgm:pt modelId="{42D8EA6D-CD52-4404-8B0E-0834275B8559}" type="pres">
      <dgm:prSet presAssocID="{DAF50A05-0981-430A-9DDC-127A50595FA0}" presName="image6" presStyleCnt="0"/>
      <dgm:spPr/>
    </dgm:pt>
    <dgm:pt modelId="{F42070EB-244C-43FB-80E3-75670DFBD022}" type="pres">
      <dgm:prSet presAssocID="{DAF50A05-0981-430A-9DDC-127A50595FA0}" presName="imageRepeatNode" presStyleLbl="alignAcc1" presStyleIdx="5" presStyleCnt="7"/>
      <dgm:spPr/>
    </dgm:pt>
    <dgm:pt modelId="{3EC76C43-6F2C-4DB2-8133-8A8E5940BB0E}" type="pres">
      <dgm:prSet presAssocID="{DAF50A05-0981-430A-9DDC-127A50595FA0}" presName="imageaccent6" presStyleCnt="0"/>
      <dgm:spPr/>
    </dgm:pt>
    <dgm:pt modelId="{BA93B5D4-D41B-4F0F-A52E-D17901972428}" type="pres">
      <dgm:prSet presAssocID="{DAF50A05-0981-430A-9DDC-127A50595FA0}" presName="accentRepeatNode" presStyleLbl="solidAlignAcc1" presStyleIdx="11" presStyleCnt="14"/>
      <dgm:spPr/>
    </dgm:pt>
    <dgm:pt modelId="{A77A88CF-F8B8-4044-AF49-FB0FE938355F}" type="pres">
      <dgm:prSet presAssocID="{0BDA5E10-70A3-476B-8F01-F16C646A85EC}" presName="text7" presStyleCnt="0"/>
      <dgm:spPr/>
    </dgm:pt>
    <dgm:pt modelId="{42B05EB9-7165-4415-BC5A-6F97DFC5A97C}" type="pres">
      <dgm:prSet presAssocID="{0BDA5E10-70A3-476B-8F01-F16C646A85EC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31CAD97E-80FD-422F-980E-A35B5087801C}" type="pres">
      <dgm:prSet presAssocID="{0BDA5E10-70A3-476B-8F01-F16C646A85EC}" presName="textaccent7" presStyleCnt="0"/>
      <dgm:spPr/>
    </dgm:pt>
    <dgm:pt modelId="{5C67235B-400D-4623-B84D-9477E9544F5B}" type="pres">
      <dgm:prSet presAssocID="{0BDA5E10-70A3-476B-8F01-F16C646A85EC}" presName="accentRepeatNode" presStyleLbl="solidAlignAcc1" presStyleIdx="12" presStyleCnt="14"/>
      <dgm:spPr/>
    </dgm:pt>
    <dgm:pt modelId="{BE2C9BEC-4203-454F-8EE7-A837232552BB}" type="pres">
      <dgm:prSet presAssocID="{79632B56-CDB6-49AB-AD81-DE8B6BD930A3}" presName="image7" presStyleCnt="0"/>
      <dgm:spPr/>
    </dgm:pt>
    <dgm:pt modelId="{8F714C9E-2B0C-4092-97B6-3CFAD1622FA1}" type="pres">
      <dgm:prSet presAssocID="{79632B56-CDB6-49AB-AD81-DE8B6BD930A3}" presName="imageRepeatNode" presStyleLbl="alignAcc1" presStyleIdx="6" presStyleCnt="7"/>
      <dgm:spPr/>
    </dgm:pt>
    <dgm:pt modelId="{47D6200A-7587-4DC4-AD84-57C8D22CBDCC}" type="pres">
      <dgm:prSet presAssocID="{79632B56-CDB6-49AB-AD81-DE8B6BD930A3}" presName="imageaccent7" presStyleCnt="0"/>
      <dgm:spPr/>
    </dgm:pt>
    <dgm:pt modelId="{945AD48B-727C-4242-A566-AD11F18DE4EC}" type="pres">
      <dgm:prSet presAssocID="{79632B56-CDB6-49AB-AD81-DE8B6BD930A3}" presName="accentRepeatNode" presStyleLbl="solidAlignAcc1" presStyleIdx="13" presStyleCnt="14"/>
      <dgm:spPr/>
    </dgm:pt>
  </dgm:ptLst>
  <dgm:cxnLst>
    <dgm:cxn modelId="{EB5EDB09-235F-478A-A7F4-B49253CA6CD5}" type="presOf" srcId="{F1555789-EE62-4AAD-9A5A-9C98924ECE91}" destId="{194BCABB-D8C6-430F-BBEA-E4EF66E7DC66}" srcOrd="0" destOrd="0" presId="urn:microsoft.com/office/officeart/2008/layout/HexagonCluster"/>
    <dgm:cxn modelId="{5AF72922-09B4-41BE-900B-1A364A3276DA}" type="presOf" srcId="{4A62FA8F-0FD4-4C20-8FEE-2DD4236C34AA}" destId="{B1A985FC-89CE-4A6C-9540-8597C6E69505}" srcOrd="0" destOrd="0" presId="urn:microsoft.com/office/officeart/2008/layout/HexagonCluster"/>
    <dgm:cxn modelId="{D205E128-0675-4313-922B-7B0F4A2F41FC}" srcId="{AFA33531-693B-4DE8-8847-C993DC271072}" destId="{0BDA5E10-70A3-476B-8F01-F16C646A85EC}" srcOrd="6" destOrd="0" parTransId="{74E86308-5F39-4D5D-9CBF-35B7CAB6DB90}" sibTransId="{79632B56-CDB6-49AB-AD81-DE8B6BD930A3}"/>
    <dgm:cxn modelId="{23C2472A-B97B-45CC-B104-56E6FC855E83}" srcId="{AFA33531-693B-4DE8-8847-C993DC271072}" destId="{05A0ECFC-6707-4BFB-A95B-4030A3BAD6D3}" srcOrd="1" destOrd="0" parTransId="{75C08E1D-5178-409A-B9EE-8B6D280A8B81}" sibTransId="{5E7F92BD-B8AF-4AE0-9E97-D80413D149BD}"/>
    <dgm:cxn modelId="{8E5FF633-6C0C-4F6A-9A00-21002733127B}" srcId="{AFA33531-693B-4DE8-8847-C993DC271072}" destId="{63CBF515-02A7-44B2-AD95-B432E60358CE}" srcOrd="4" destOrd="0" parTransId="{E697593A-AA1E-4038-B955-DE0436B1F475}" sibTransId="{61BB8D71-AC7D-43B3-881D-94D7A6536CB0}"/>
    <dgm:cxn modelId="{B997915F-0539-4885-9276-D4E796938AE2}" srcId="{AFA33531-693B-4DE8-8847-C993DC271072}" destId="{FD18A3ED-9B24-41DF-8DA6-0E5CF0EFD7C8}" srcOrd="5" destOrd="0" parTransId="{89B4B0C0-490D-4016-9AF9-84992BC97DB8}" sibTransId="{DAF50A05-0981-430A-9DDC-127A50595FA0}"/>
    <dgm:cxn modelId="{5B612F52-D868-4671-B241-A14FC7ADA933}" type="presOf" srcId="{DAF50A05-0981-430A-9DDC-127A50595FA0}" destId="{F42070EB-244C-43FB-80E3-75670DFBD022}" srcOrd="0" destOrd="0" presId="urn:microsoft.com/office/officeart/2008/layout/HexagonCluster"/>
    <dgm:cxn modelId="{9DCF1757-20D2-4FE9-9ED2-1E0295E0AC63}" type="presOf" srcId="{79632B56-CDB6-49AB-AD81-DE8B6BD930A3}" destId="{8F714C9E-2B0C-4092-97B6-3CFAD1622FA1}" srcOrd="0" destOrd="0" presId="urn:microsoft.com/office/officeart/2008/layout/HexagonCluster"/>
    <dgm:cxn modelId="{BAED0E59-2378-485C-B161-9B3F39DEB5F9}" type="presOf" srcId="{56A5A5A0-F470-4FF1-9FF7-04E81BF1F746}" destId="{9E7F34DB-59B8-4EEB-A491-F3F7D2B9A0F3}" srcOrd="0" destOrd="0" presId="urn:microsoft.com/office/officeart/2008/layout/HexagonCluster"/>
    <dgm:cxn modelId="{FA97FB7A-85A5-4ABD-A62C-18EF78915B3B}" type="presOf" srcId="{AFA33531-693B-4DE8-8847-C993DC271072}" destId="{2058F57D-CCDF-4006-9E56-3E80DB831351}" srcOrd="0" destOrd="0" presId="urn:microsoft.com/office/officeart/2008/layout/HexagonCluster"/>
    <dgm:cxn modelId="{B3FB3B7B-85D3-40C8-A6BF-61949D5C9B59}" type="presOf" srcId="{5E7F92BD-B8AF-4AE0-9E97-D80413D149BD}" destId="{1E73E5A2-AB6F-419F-8021-166E0A6D1FC3}" srcOrd="0" destOrd="0" presId="urn:microsoft.com/office/officeart/2008/layout/HexagonCluster"/>
    <dgm:cxn modelId="{8767D98A-F4CA-44E7-9306-1DCA43F1D3D2}" srcId="{AFA33531-693B-4DE8-8847-C993DC271072}" destId="{4A62FA8F-0FD4-4C20-8FEE-2DD4236C34AA}" srcOrd="2" destOrd="0" parTransId="{3D701522-A5EA-42E2-B07F-7318AFF6BCF4}" sibTransId="{F1555789-EE62-4AAD-9A5A-9C98924ECE91}"/>
    <dgm:cxn modelId="{D60B9E8E-6C41-4A9E-9542-C49D867A8125}" type="presOf" srcId="{0BDA5E10-70A3-476B-8F01-F16C646A85EC}" destId="{42B05EB9-7165-4415-BC5A-6F97DFC5A97C}" srcOrd="0" destOrd="0" presId="urn:microsoft.com/office/officeart/2008/layout/HexagonCluster"/>
    <dgm:cxn modelId="{9AEDDA96-61EB-4329-8884-9EA445F08024}" srcId="{AFA33531-693B-4DE8-8847-C993DC271072}" destId="{6DFF6F47-4D39-4A81-944C-A6024CB00A3F}" srcOrd="0" destOrd="0" parTransId="{CB4C229E-84E0-4A7D-B133-EA8B4C049713}" sibTransId="{56A5A5A0-F470-4FF1-9FF7-04E81BF1F746}"/>
    <dgm:cxn modelId="{74E39497-E8BF-4008-A561-2939F49C6CE6}" type="presOf" srcId="{63CBF515-02A7-44B2-AD95-B432E60358CE}" destId="{00E3AF33-BEF7-43A3-8286-FB724C523BC7}" srcOrd="0" destOrd="0" presId="urn:microsoft.com/office/officeart/2008/layout/HexagonCluster"/>
    <dgm:cxn modelId="{C4D711A2-5682-4E22-815A-E2B190E07453}" srcId="{AFA33531-693B-4DE8-8847-C993DC271072}" destId="{D63FC05F-CB41-425C-BE66-F65742487B9C}" srcOrd="3" destOrd="0" parTransId="{7247A622-A1E4-4C35-971D-456BA26626BC}" sibTransId="{007099B9-0B22-4A1A-8DE1-E2A8490BCDC1}"/>
    <dgm:cxn modelId="{61522CAE-A265-4F00-A36E-57B91010B831}" type="presOf" srcId="{61BB8D71-AC7D-43B3-881D-94D7A6536CB0}" destId="{ACE58B07-B90E-4133-98B7-5F096C7BB0B2}" srcOrd="0" destOrd="0" presId="urn:microsoft.com/office/officeart/2008/layout/HexagonCluster"/>
    <dgm:cxn modelId="{36B840B4-2BAD-4C03-83D4-53400742E735}" type="presOf" srcId="{D63FC05F-CB41-425C-BE66-F65742487B9C}" destId="{02DD81F7-76AD-4DF6-9D07-9423A6C169DB}" srcOrd="0" destOrd="0" presId="urn:microsoft.com/office/officeart/2008/layout/HexagonCluster"/>
    <dgm:cxn modelId="{8777E3B7-64FB-4253-8D1F-FFEB5D95FF6B}" type="presOf" srcId="{007099B9-0B22-4A1A-8DE1-E2A8490BCDC1}" destId="{4AA61249-16D8-46E5-B457-E107E05F4111}" srcOrd="0" destOrd="0" presId="urn:microsoft.com/office/officeart/2008/layout/HexagonCluster"/>
    <dgm:cxn modelId="{9859E7BD-9A48-4EB5-A80F-18FD561E737A}" type="presOf" srcId="{05A0ECFC-6707-4BFB-A95B-4030A3BAD6D3}" destId="{69F50CFA-EAF6-4876-B1D4-4996DE08056D}" srcOrd="0" destOrd="0" presId="urn:microsoft.com/office/officeart/2008/layout/HexagonCluster"/>
    <dgm:cxn modelId="{70B0B3C7-F0EC-4E35-8053-16AC4FD7D18E}" type="presOf" srcId="{FD18A3ED-9B24-41DF-8DA6-0E5CF0EFD7C8}" destId="{8FDD0E46-3154-4F7D-A785-519D57682F4D}" srcOrd="0" destOrd="0" presId="urn:microsoft.com/office/officeart/2008/layout/HexagonCluster"/>
    <dgm:cxn modelId="{82BD9AD9-8D89-4D58-ADC9-9526BCC5EE63}" type="presOf" srcId="{6DFF6F47-4D39-4A81-944C-A6024CB00A3F}" destId="{05371164-C89E-4AB1-9BC9-CDA44A0EF63C}" srcOrd="0" destOrd="0" presId="urn:microsoft.com/office/officeart/2008/layout/HexagonCluster"/>
    <dgm:cxn modelId="{B24B29EB-3284-48D3-A161-C9FD7FD2257C}" type="presParOf" srcId="{2058F57D-CCDF-4006-9E56-3E80DB831351}" destId="{4B5E6392-F3D8-4589-B082-20031852D2C2}" srcOrd="0" destOrd="0" presId="urn:microsoft.com/office/officeart/2008/layout/HexagonCluster"/>
    <dgm:cxn modelId="{0A44B1EE-F5F5-48DF-B6C9-5E2B1B6F15D6}" type="presParOf" srcId="{4B5E6392-F3D8-4589-B082-20031852D2C2}" destId="{05371164-C89E-4AB1-9BC9-CDA44A0EF63C}" srcOrd="0" destOrd="0" presId="urn:microsoft.com/office/officeart/2008/layout/HexagonCluster"/>
    <dgm:cxn modelId="{03FC17CE-5087-4A70-B621-D100B95E148F}" type="presParOf" srcId="{2058F57D-CCDF-4006-9E56-3E80DB831351}" destId="{CD904B30-2CF9-415D-B9B9-1587B6077C53}" srcOrd="1" destOrd="0" presId="urn:microsoft.com/office/officeart/2008/layout/HexagonCluster"/>
    <dgm:cxn modelId="{92F655A4-817B-4869-8274-1840EC1491E6}" type="presParOf" srcId="{CD904B30-2CF9-415D-B9B9-1587B6077C53}" destId="{13C97E58-80DC-42B5-9C2A-CFA235325770}" srcOrd="0" destOrd="0" presId="urn:microsoft.com/office/officeart/2008/layout/HexagonCluster"/>
    <dgm:cxn modelId="{D8FF9628-FDA7-4F5C-B4F5-56C21CC938FF}" type="presParOf" srcId="{2058F57D-CCDF-4006-9E56-3E80DB831351}" destId="{96E2046C-00CF-4B56-9CCD-156DA87198E7}" srcOrd="2" destOrd="0" presId="urn:microsoft.com/office/officeart/2008/layout/HexagonCluster"/>
    <dgm:cxn modelId="{8D3885F4-FE7F-47E1-8286-FD5814F73FEA}" type="presParOf" srcId="{96E2046C-00CF-4B56-9CCD-156DA87198E7}" destId="{9E7F34DB-59B8-4EEB-A491-F3F7D2B9A0F3}" srcOrd="0" destOrd="0" presId="urn:microsoft.com/office/officeart/2008/layout/HexagonCluster"/>
    <dgm:cxn modelId="{E5510079-461F-4203-91D4-100AE2316384}" type="presParOf" srcId="{2058F57D-CCDF-4006-9E56-3E80DB831351}" destId="{2D6F4782-5929-498C-8591-BD9510302726}" srcOrd="3" destOrd="0" presId="urn:microsoft.com/office/officeart/2008/layout/HexagonCluster"/>
    <dgm:cxn modelId="{8382B7A6-0E08-4661-B0F1-6566B17C0A87}" type="presParOf" srcId="{2D6F4782-5929-498C-8591-BD9510302726}" destId="{CF69B3D0-F45E-4D2F-ADDB-ED5E88FBC9C4}" srcOrd="0" destOrd="0" presId="urn:microsoft.com/office/officeart/2008/layout/HexagonCluster"/>
    <dgm:cxn modelId="{A80DAD44-2089-4081-94C0-AE161931C4C7}" type="presParOf" srcId="{2058F57D-CCDF-4006-9E56-3E80DB831351}" destId="{DD3AF771-5786-49D9-A9CF-935B9D72E3A7}" srcOrd="4" destOrd="0" presId="urn:microsoft.com/office/officeart/2008/layout/HexagonCluster"/>
    <dgm:cxn modelId="{01EB9BF3-A0B8-49F3-A756-F9ECA8F28A8E}" type="presParOf" srcId="{DD3AF771-5786-49D9-A9CF-935B9D72E3A7}" destId="{69F50CFA-EAF6-4876-B1D4-4996DE08056D}" srcOrd="0" destOrd="0" presId="urn:microsoft.com/office/officeart/2008/layout/HexagonCluster"/>
    <dgm:cxn modelId="{FAE2A7C5-A5AE-45A6-B668-1FDDA823514F}" type="presParOf" srcId="{2058F57D-CCDF-4006-9E56-3E80DB831351}" destId="{A70C0938-4E58-4291-A920-367E14C140A1}" srcOrd="5" destOrd="0" presId="urn:microsoft.com/office/officeart/2008/layout/HexagonCluster"/>
    <dgm:cxn modelId="{48C32CDA-0E56-4E94-B6BC-7A2A7C749764}" type="presParOf" srcId="{A70C0938-4E58-4291-A920-367E14C140A1}" destId="{78DFCA6B-3F7E-4537-AD86-1E6E254C5FC9}" srcOrd="0" destOrd="0" presId="urn:microsoft.com/office/officeart/2008/layout/HexagonCluster"/>
    <dgm:cxn modelId="{E261646D-0772-4CE5-A577-1BC9127F0C6C}" type="presParOf" srcId="{2058F57D-CCDF-4006-9E56-3E80DB831351}" destId="{06245A04-7169-47AB-AA4F-EAFD9C178349}" srcOrd="6" destOrd="0" presId="urn:microsoft.com/office/officeart/2008/layout/HexagonCluster"/>
    <dgm:cxn modelId="{78DC6BA1-EA01-43E2-B3D9-80095CEE2B5A}" type="presParOf" srcId="{06245A04-7169-47AB-AA4F-EAFD9C178349}" destId="{1E73E5A2-AB6F-419F-8021-166E0A6D1FC3}" srcOrd="0" destOrd="0" presId="urn:microsoft.com/office/officeart/2008/layout/HexagonCluster"/>
    <dgm:cxn modelId="{1EE16903-2CF8-4D27-B5EA-7A9BA652533D}" type="presParOf" srcId="{2058F57D-CCDF-4006-9E56-3E80DB831351}" destId="{FE0BF5C4-8540-4F1B-B6FB-02A53C550E80}" srcOrd="7" destOrd="0" presId="urn:microsoft.com/office/officeart/2008/layout/HexagonCluster"/>
    <dgm:cxn modelId="{DFF4164C-7322-4C18-86A7-50CEAE321122}" type="presParOf" srcId="{FE0BF5C4-8540-4F1B-B6FB-02A53C550E80}" destId="{F88A6D72-EE26-4AD7-BBD6-381DB28CB816}" srcOrd="0" destOrd="0" presId="urn:microsoft.com/office/officeart/2008/layout/HexagonCluster"/>
    <dgm:cxn modelId="{F89A1683-C4C2-4A56-BC16-FC40FDB70595}" type="presParOf" srcId="{2058F57D-CCDF-4006-9E56-3E80DB831351}" destId="{F9C35BD6-054A-4DCC-84D9-502627A5F35E}" srcOrd="8" destOrd="0" presId="urn:microsoft.com/office/officeart/2008/layout/HexagonCluster"/>
    <dgm:cxn modelId="{320F28F9-BA33-4DD5-AE28-6B40931E651A}" type="presParOf" srcId="{F9C35BD6-054A-4DCC-84D9-502627A5F35E}" destId="{B1A985FC-89CE-4A6C-9540-8597C6E69505}" srcOrd="0" destOrd="0" presId="urn:microsoft.com/office/officeart/2008/layout/HexagonCluster"/>
    <dgm:cxn modelId="{630B80D1-D7C1-4352-9A8F-121691B18458}" type="presParOf" srcId="{2058F57D-CCDF-4006-9E56-3E80DB831351}" destId="{D260761C-E6EE-4EEC-997A-02FE13667811}" srcOrd="9" destOrd="0" presId="urn:microsoft.com/office/officeart/2008/layout/HexagonCluster"/>
    <dgm:cxn modelId="{CC6C656F-0BF4-4BCA-93ED-14981808D563}" type="presParOf" srcId="{D260761C-E6EE-4EEC-997A-02FE13667811}" destId="{0EA0A28F-7791-447F-A68C-CD422DF295A5}" srcOrd="0" destOrd="0" presId="urn:microsoft.com/office/officeart/2008/layout/HexagonCluster"/>
    <dgm:cxn modelId="{CE8E0B27-48B8-48D9-98EC-2EF1F4B8371B}" type="presParOf" srcId="{2058F57D-CCDF-4006-9E56-3E80DB831351}" destId="{52B2A6BA-CA91-4135-8EA5-BA0C7A9D9746}" srcOrd="10" destOrd="0" presId="urn:microsoft.com/office/officeart/2008/layout/HexagonCluster"/>
    <dgm:cxn modelId="{31CCCA12-910C-435E-B41D-731D3748D1D8}" type="presParOf" srcId="{52B2A6BA-CA91-4135-8EA5-BA0C7A9D9746}" destId="{194BCABB-D8C6-430F-BBEA-E4EF66E7DC66}" srcOrd="0" destOrd="0" presId="urn:microsoft.com/office/officeart/2008/layout/HexagonCluster"/>
    <dgm:cxn modelId="{BA77865B-B832-421D-97B5-0209E7E5BE6F}" type="presParOf" srcId="{2058F57D-CCDF-4006-9E56-3E80DB831351}" destId="{6B18B02E-D726-46E9-BD68-AFE8A3196C16}" srcOrd="11" destOrd="0" presId="urn:microsoft.com/office/officeart/2008/layout/HexagonCluster"/>
    <dgm:cxn modelId="{A320409B-0D60-4258-9E3A-03D31F173C0B}" type="presParOf" srcId="{6B18B02E-D726-46E9-BD68-AFE8A3196C16}" destId="{949414F0-C779-4049-A3AF-B3882B3FA3C1}" srcOrd="0" destOrd="0" presId="urn:microsoft.com/office/officeart/2008/layout/HexagonCluster"/>
    <dgm:cxn modelId="{D04CA9FD-79AC-462D-9367-FC3F45709EE2}" type="presParOf" srcId="{2058F57D-CCDF-4006-9E56-3E80DB831351}" destId="{52344FE0-B5ED-4F96-9749-4CD405ED2F2C}" srcOrd="12" destOrd="0" presId="urn:microsoft.com/office/officeart/2008/layout/HexagonCluster"/>
    <dgm:cxn modelId="{96363FF0-62A4-4E9B-BC0C-E98E458AE347}" type="presParOf" srcId="{52344FE0-B5ED-4F96-9749-4CD405ED2F2C}" destId="{02DD81F7-76AD-4DF6-9D07-9423A6C169DB}" srcOrd="0" destOrd="0" presId="urn:microsoft.com/office/officeart/2008/layout/HexagonCluster"/>
    <dgm:cxn modelId="{63026E81-21F8-49AA-93C6-CF03B44279B1}" type="presParOf" srcId="{2058F57D-CCDF-4006-9E56-3E80DB831351}" destId="{2D468BDF-258F-426B-9FBD-E08B080E3C27}" srcOrd="13" destOrd="0" presId="urn:microsoft.com/office/officeart/2008/layout/HexagonCluster"/>
    <dgm:cxn modelId="{E099D828-5105-4BF4-9F89-269133EC2B28}" type="presParOf" srcId="{2D468BDF-258F-426B-9FBD-E08B080E3C27}" destId="{D73AEDD7-A1CC-49FB-A731-B4F9D6B92EEB}" srcOrd="0" destOrd="0" presId="urn:microsoft.com/office/officeart/2008/layout/HexagonCluster"/>
    <dgm:cxn modelId="{4DEF2BE2-8E42-4307-9144-12CC3F4A6E84}" type="presParOf" srcId="{2058F57D-CCDF-4006-9E56-3E80DB831351}" destId="{0F151B85-0CB1-48C3-A57E-9C0962610983}" srcOrd="14" destOrd="0" presId="urn:microsoft.com/office/officeart/2008/layout/HexagonCluster"/>
    <dgm:cxn modelId="{3460D598-1E80-476C-AB26-5509F7C31D6E}" type="presParOf" srcId="{0F151B85-0CB1-48C3-A57E-9C0962610983}" destId="{4AA61249-16D8-46E5-B457-E107E05F4111}" srcOrd="0" destOrd="0" presId="urn:microsoft.com/office/officeart/2008/layout/HexagonCluster"/>
    <dgm:cxn modelId="{F5D1E70D-81C0-4E90-B972-2F02B5AA3EFE}" type="presParOf" srcId="{2058F57D-CCDF-4006-9E56-3E80DB831351}" destId="{06493657-F97B-4E95-839E-E2046BAD906D}" srcOrd="15" destOrd="0" presId="urn:microsoft.com/office/officeart/2008/layout/HexagonCluster"/>
    <dgm:cxn modelId="{DAA50252-5A1F-4193-92FB-D7A61C9CB55B}" type="presParOf" srcId="{06493657-F97B-4E95-839E-E2046BAD906D}" destId="{6879D376-0F4C-40AC-B382-6F2DC1B1230E}" srcOrd="0" destOrd="0" presId="urn:microsoft.com/office/officeart/2008/layout/HexagonCluster"/>
    <dgm:cxn modelId="{783E71DF-26C0-4732-BD49-0C92F2BCB1FC}" type="presParOf" srcId="{2058F57D-CCDF-4006-9E56-3E80DB831351}" destId="{2B09F272-C20A-4F1D-A7BC-B53D0561813C}" srcOrd="16" destOrd="0" presId="urn:microsoft.com/office/officeart/2008/layout/HexagonCluster"/>
    <dgm:cxn modelId="{9C6488CB-9318-4EEF-90DC-4D694D78E474}" type="presParOf" srcId="{2B09F272-C20A-4F1D-A7BC-B53D0561813C}" destId="{00E3AF33-BEF7-43A3-8286-FB724C523BC7}" srcOrd="0" destOrd="0" presId="urn:microsoft.com/office/officeart/2008/layout/HexagonCluster"/>
    <dgm:cxn modelId="{6C869912-288D-4524-BDB4-7B5B44393103}" type="presParOf" srcId="{2058F57D-CCDF-4006-9E56-3E80DB831351}" destId="{B63FC195-FBF9-4CAE-BFBB-539E4D536BED}" srcOrd="17" destOrd="0" presId="urn:microsoft.com/office/officeart/2008/layout/HexagonCluster"/>
    <dgm:cxn modelId="{F7AE1FF3-187E-419B-A368-BE5CA6957752}" type="presParOf" srcId="{B63FC195-FBF9-4CAE-BFBB-539E4D536BED}" destId="{CE186F09-7AE7-4812-A6E1-B2DA3F748E1A}" srcOrd="0" destOrd="0" presId="urn:microsoft.com/office/officeart/2008/layout/HexagonCluster"/>
    <dgm:cxn modelId="{1002CFF0-911E-4F92-A785-A789835793E8}" type="presParOf" srcId="{2058F57D-CCDF-4006-9E56-3E80DB831351}" destId="{68648A00-2A10-4963-87A5-2BFE1FF043D8}" srcOrd="18" destOrd="0" presId="urn:microsoft.com/office/officeart/2008/layout/HexagonCluster"/>
    <dgm:cxn modelId="{3C3FDE6F-723B-4A30-BFD3-2BA2687BF4DC}" type="presParOf" srcId="{68648A00-2A10-4963-87A5-2BFE1FF043D8}" destId="{ACE58B07-B90E-4133-98B7-5F096C7BB0B2}" srcOrd="0" destOrd="0" presId="urn:microsoft.com/office/officeart/2008/layout/HexagonCluster"/>
    <dgm:cxn modelId="{686160B3-BDDC-4153-94CE-55C902F9826A}" type="presParOf" srcId="{2058F57D-CCDF-4006-9E56-3E80DB831351}" destId="{33E97E60-6EBA-4A77-81F9-5E859E706223}" srcOrd="19" destOrd="0" presId="urn:microsoft.com/office/officeart/2008/layout/HexagonCluster"/>
    <dgm:cxn modelId="{404DF8A7-4F38-44D4-9C61-41F0170776E7}" type="presParOf" srcId="{33E97E60-6EBA-4A77-81F9-5E859E706223}" destId="{EA531757-3635-4396-A60A-D052F6A83D28}" srcOrd="0" destOrd="0" presId="urn:microsoft.com/office/officeart/2008/layout/HexagonCluster"/>
    <dgm:cxn modelId="{EBB484C3-B996-4B0A-8435-3A235B09925B}" type="presParOf" srcId="{2058F57D-CCDF-4006-9E56-3E80DB831351}" destId="{4D53E66D-5506-4BF7-B41F-4C65EB4A7E21}" srcOrd="20" destOrd="0" presId="urn:microsoft.com/office/officeart/2008/layout/HexagonCluster"/>
    <dgm:cxn modelId="{60FC71B6-094F-4033-84A8-AEDDA50CE64C}" type="presParOf" srcId="{4D53E66D-5506-4BF7-B41F-4C65EB4A7E21}" destId="{8FDD0E46-3154-4F7D-A785-519D57682F4D}" srcOrd="0" destOrd="0" presId="urn:microsoft.com/office/officeart/2008/layout/HexagonCluster"/>
    <dgm:cxn modelId="{E81E7657-96C8-46B9-8E8D-842939A773FB}" type="presParOf" srcId="{2058F57D-CCDF-4006-9E56-3E80DB831351}" destId="{1DEA1778-3C4E-430C-90D7-53722CBC9638}" srcOrd="21" destOrd="0" presId="urn:microsoft.com/office/officeart/2008/layout/HexagonCluster"/>
    <dgm:cxn modelId="{EC7FD91B-E4AF-4B33-B0B4-852FF7DD14FD}" type="presParOf" srcId="{1DEA1778-3C4E-430C-90D7-53722CBC9638}" destId="{A45B51A7-C994-4261-85D3-AD6E7B8A6578}" srcOrd="0" destOrd="0" presId="urn:microsoft.com/office/officeart/2008/layout/HexagonCluster"/>
    <dgm:cxn modelId="{67DB5D49-9899-4F6D-B0E9-DAEA1E7ADC39}" type="presParOf" srcId="{2058F57D-CCDF-4006-9E56-3E80DB831351}" destId="{42D8EA6D-CD52-4404-8B0E-0834275B8559}" srcOrd="22" destOrd="0" presId="urn:microsoft.com/office/officeart/2008/layout/HexagonCluster"/>
    <dgm:cxn modelId="{EB969AD9-6E0C-4E6D-A2D2-47CE3A71C8B6}" type="presParOf" srcId="{42D8EA6D-CD52-4404-8B0E-0834275B8559}" destId="{F42070EB-244C-43FB-80E3-75670DFBD022}" srcOrd="0" destOrd="0" presId="urn:microsoft.com/office/officeart/2008/layout/HexagonCluster"/>
    <dgm:cxn modelId="{544F1329-3577-4A0E-862C-3FDC6020DEF1}" type="presParOf" srcId="{2058F57D-CCDF-4006-9E56-3E80DB831351}" destId="{3EC76C43-6F2C-4DB2-8133-8A8E5940BB0E}" srcOrd="23" destOrd="0" presId="urn:microsoft.com/office/officeart/2008/layout/HexagonCluster"/>
    <dgm:cxn modelId="{F908D89E-1119-4539-8D10-0E45C8F7A05C}" type="presParOf" srcId="{3EC76C43-6F2C-4DB2-8133-8A8E5940BB0E}" destId="{BA93B5D4-D41B-4F0F-A52E-D17901972428}" srcOrd="0" destOrd="0" presId="urn:microsoft.com/office/officeart/2008/layout/HexagonCluster"/>
    <dgm:cxn modelId="{7D0BEBEC-6C33-490C-8C2B-D95D875983B0}" type="presParOf" srcId="{2058F57D-CCDF-4006-9E56-3E80DB831351}" destId="{A77A88CF-F8B8-4044-AF49-FB0FE938355F}" srcOrd="24" destOrd="0" presId="urn:microsoft.com/office/officeart/2008/layout/HexagonCluster"/>
    <dgm:cxn modelId="{AC4A6953-D004-40A6-83FA-EDD6B54BE3AB}" type="presParOf" srcId="{A77A88CF-F8B8-4044-AF49-FB0FE938355F}" destId="{42B05EB9-7165-4415-BC5A-6F97DFC5A97C}" srcOrd="0" destOrd="0" presId="urn:microsoft.com/office/officeart/2008/layout/HexagonCluster"/>
    <dgm:cxn modelId="{4B85934F-2598-4204-B514-6DF4615A23B2}" type="presParOf" srcId="{2058F57D-CCDF-4006-9E56-3E80DB831351}" destId="{31CAD97E-80FD-422F-980E-A35B5087801C}" srcOrd="25" destOrd="0" presId="urn:microsoft.com/office/officeart/2008/layout/HexagonCluster"/>
    <dgm:cxn modelId="{317F10C8-15B6-4F92-AD39-DF729B3E6162}" type="presParOf" srcId="{31CAD97E-80FD-422F-980E-A35B5087801C}" destId="{5C67235B-400D-4623-B84D-9477E9544F5B}" srcOrd="0" destOrd="0" presId="urn:microsoft.com/office/officeart/2008/layout/HexagonCluster"/>
    <dgm:cxn modelId="{767DB3B7-C7A4-4284-B49E-FB457B0CD779}" type="presParOf" srcId="{2058F57D-CCDF-4006-9E56-3E80DB831351}" destId="{BE2C9BEC-4203-454F-8EE7-A837232552BB}" srcOrd="26" destOrd="0" presId="urn:microsoft.com/office/officeart/2008/layout/HexagonCluster"/>
    <dgm:cxn modelId="{757843A6-D596-4683-87A6-932FAC710AAF}" type="presParOf" srcId="{BE2C9BEC-4203-454F-8EE7-A837232552BB}" destId="{8F714C9E-2B0C-4092-97B6-3CFAD1622FA1}" srcOrd="0" destOrd="0" presId="urn:microsoft.com/office/officeart/2008/layout/HexagonCluster"/>
    <dgm:cxn modelId="{92D5FF92-BA86-41C6-AFAF-EC0C92BCBE50}" type="presParOf" srcId="{2058F57D-CCDF-4006-9E56-3E80DB831351}" destId="{47D6200A-7587-4DC4-AD84-57C8D22CBDCC}" srcOrd="27" destOrd="0" presId="urn:microsoft.com/office/officeart/2008/layout/HexagonCluster"/>
    <dgm:cxn modelId="{3D2684E7-8DAA-4DDC-9945-FD83404F29B4}" type="presParOf" srcId="{47D6200A-7587-4DC4-AD84-57C8D22CBDCC}" destId="{945AD48B-727C-4242-A566-AD11F18DE4E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71164-C89E-4AB1-9BC9-CDA44A0EF63C}">
      <dsp:nvSpPr>
        <dsp:cNvPr id="0" name=""/>
        <dsp:cNvSpPr/>
      </dsp:nvSpPr>
      <dsp:spPr>
        <a:xfrm>
          <a:off x="814139" y="1558167"/>
          <a:ext cx="946067" cy="8123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Výpočet geometrie</a:t>
          </a:r>
        </a:p>
      </dsp:txBody>
      <dsp:txXfrm>
        <a:off x="960675" y="1683993"/>
        <a:ext cx="652995" cy="560711"/>
      </dsp:txXfrm>
    </dsp:sp>
    <dsp:sp modelId="{13C97E58-80DC-42B5-9C2A-CFA235325770}">
      <dsp:nvSpPr>
        <dsp:cNvPr id="0" name=""/>
        <dsp:cNvSpPr/>
      </dsp:nvSpPr>
      <dsp:spPr>
        <a:xfrm>
          <a:off x="836712" y="1921327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F34DB-59B8-4EEB-A491-F3F7D2B9A0F3}">
      <dsp:nvSpPr>
        <dsp:cNvPr id="0" name=""/>
        <dsp:cNvSpPr/>
      </dsp:nvSpPr>
      <dsp:spPr>
        <a:xfrm>
          <a:off x="0" y="1108963"/>
          <a:ext cx="946067" cy="81236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9B3D0-F45E-4D2F-ADDB-ED5E88FBC9C4}">
      <dsp:nvSpPr>
        <dsp:cNvPr id="0" name=""/>
        <dsp:cNvSpPr/>
      </dsp:nvSpPr>
      <dsp:spPr>
        <a:xfrm>
          <a:off x="648101" y="1813543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50CFA-EAF6-4876-B1D4-4996DE08056D}">
      <dsp:nvSpPr>
        <dsp:cNvPr id="0" name=""/>
        <dsp:cNvSpPr/>
      </dsp:nvSpPr>
      <dsp:spPr>
        <a:xfrm>
          <a:off x="1628278" y="1106514"/>
          <a:ext cx="946067" cy="8123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Dokumentace</a:t>
          </a:r>
        </a:p>
      </dsp:txBody>
      <dsp:txXfrm>
        <a:off x="1774814" y="1232340"/>
        <a:ext cx="652995" cy="560711"/>
      </dsp:txXfrm>
    </dsp:sp>
    <dsp:sp modelId="{78DFCA6B-3F7E-4537-AD86-1E6E254C5FC9}">
      <dsp:nvSpPr>
        <dsp:cNvPr id="0" name=""/>
        <dsp:cNvSpPr/>
      </dsp:nvSpPr>
      <dsp:spPr>
        <a:xfrm>
          <a:off x="2279389" y="1809256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3E5A2-AB6F-419F-8021-166E0A6D1FC3}">
      <dsp:nvSpPr>
        <dsp:cNvPr id="0" name=""/>
        <dsp:cNvSpPr/>
      </dsp:nvSpPr>
      <dsp:spPr>
        <a:xfrm>
          <a:off x="2441916" y="1556330"/>
          <a:ext cx="946067" cy="81236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A6D72-EE26-4AD7-BBD6-381DB28CB816}">
      <dsp:nvSpPr>
        <dsp:cNvPr id="0" name=""/>
        <dsp:cNvSpPr/>
      </dsp:nvSpPr>
      <dsp:spPr>
        <a:xfrm>
          <a:off x="2464991" y="1917959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985FC-89CE-4A6C-9540-8597C6E69505}">
      <dsp:nvSpPr>
        <dsp:cNvPr id="0" name=""/>
        <dsp:cNvSpPr/>
      </dsp:nvSpPr>
      <dsp:spPr>
        <a:xfrm>
          <a:off x="814139" y="660066"/>
          <a:ext cx="946067" cy="8123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Vytyčení</a:t>
          </a:r>
        </a:p>
      </dsp:txBody>
      <dsp:txXfrm>
        <a:off x="960675" y="785892"/>
        <a:ext cx="652995" cy="560711"/>
      </dsp:txXfrm>
    </dsp:sp>
    <dsp:sp modelId="{0EA0A28F-7791-447F-A68C-CD422DF295A5}">
      <dsp:nvSpPr>
        <dsp:cNvPr id="0" name=""/>
        <dsp:cNvSpPr/>
      </dsp:nvSpPr>
      <dsp:spPr>
        <a:xfrm>
          <a:off x="1458227" y="671089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BCABB-D8C6-430F-BBEA-E4EF66E7DC66}">
      <dsp:nvSpPr>
        <dsp:cNvPr id="0" name=""/>
        <dsp:cNvSpPr/>
      </dsp:nvSpPr>
      <dsp:spPr>
        <a:xfrm>
          <a:off x="1628278" y="208412"/>
          <a:ext cx="946067" cy="81236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14F0-C779-4049-A3AF-B3882B3FA3C1}">
      <dsp:nvSpPr>
        <dsp:cNvPr id="0" name=""/>
        <dsp:cNvSpPr/>
      </dsp:nvSpPr>
      <dsp:spPr>
        <a:xfrm>
          <a:off x="1654864" y="568204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D81F7-76AD-4DF6-9D07-9423A6C169DB}">
      <dsp:nvSpPr>
        <dsp:cNvPr id="0" name=""/>
        <dsp:cNvSpPr/>
      </dsp:nvSpPr>
      <dsp:spPr>
        <a:xfrm>
          <a:off x="2441916" y="658229"/>
          <a:ext cx="946067" cy="8123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Zpráva</a:t>
          </a:r>
        </a:p>
      </dsp:txBody>
      <dsp:txXfrm>
        <a:off x="2588452" y="784055"/>
        <a:ext cx="652995" cy="560711"/>
      </dsp:txXfrm>
    </dsp:sp>
    <dsp:sp modelId="{D73AEDD7-A1CC-49FB-A731-B4F9D6B92EEB}">
      <dsp:nvSpPr>
        <dsp:cNvPr id="0" name=""/>
        <dsp:cNvSpPr/>
      </dsp:nvSpPr>
      <dsp:spPr>
        <a:xfrm>
          <a:off x="3260570" y="1018327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61249-16D8-46E5-B457-E107E05F4111}">
      <dsp:nvSpPr>
        <dsp:cNvPr id="0" name=""/>
        <dsp:cNvSpPr/>
      </dsp:nvSpPr>
      <dsp:spPr>
        <a:xfrm>
          <a:off x="3256055" y="1115088"/>
          <a:ext cx="946067" cy="81236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9D376-0F4C-40AC-B382-6F2DC1B1230E}">
      <dsp:nvSpPr>
        <dsp:cNvPr id="0" name=""/>
        <dsp:cNvSpPr/>
      </dsp:nvSpPr>
      <dsp:spPr>
        <a:xfrm>
          <a:off x="3440654" y="1129479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3AF33-BEF7-43A3-8286-FB724C523BC7}">
      <dsp:nvSpPr>
        <dsp:cNvPr id="0" name=""/>
        <dsp:cNvSpPr/>
      </dsp:nvSpPr>
      <dsp:spPr>
        <a:xfrm>
          <a:off x="3256055" y="216986"/>
          <a:ext cx="946067" cy="8123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Dopravní model</a:t>
          </a:r>
        </a:p>
      </dsp:txBody>
      <dsp:txXfrm>
        <a:off x="3402591" y="342812"/>
        <a:ext cx="652995" cy="560711"/>
      </dsp:txXfrm>
    </dsp:sp>
    <dsp:sp modelId="{CE186F09-7AE7-4812-A6E1-B2DA3F748E1A}">
      <dsp:nvSpPr>
        <dsp:cNvPr id="0" name=""/>
        <dsp:cNvSpPr/>
      </dsp:nvSpPr>
      <dsp:spPr>
        <a:xfrm>
          <a:off x="4074709" y="581065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58B07-B90E-4133-98B7-5F096C7BB0B2}">
      <dsp:nvSpPr>
        <dsp:cNvPr id="0" name=""/>
        <dsp:cNvSpPr/>
      </dsp:nvSpPr>
      <dsp:spPr>
        <a:xfrm>
          <a:off x="4070194" y="670171"/>
          <a:ext cx="946067" cy="81236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31757-3635-4396-A60A-D052F6A83D28}">
      <dsp:nvSpPr>
        <dsp:cNvPr id="0" name=""/>
        <dsp:cNvSpPr/>
      </dsp:nvSpPr>
      <dsp:spPr>
        <a:xfrm>
          <a:off x="4258806" y="688237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D0E46-3154-4F7D-A785-519D57682F4D}">
      <dsp:nvSpPr>
        <dsp:cNvPr id="0" name=""/>
        <dsp:cNvSpPr/>
      </dsp:nvSpPr>
      <dsp:spPr>
        <a:xfrm>
          <a:off x="4070194" y="1566741"/>
          <a:ext cx="946067" cy="8123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Hluková analýza</a:t>
          </a:r>
        </a:p>
      </dsp:txBody>
      <dsp:txXfrm>
        <a:off x="4216730" y="1692567"/>
        <a:ext cx="652995" cy="560711"/>
      </dsp:txXfrm>
    </dsp:sp>
    <dsp:sp modelId="{A45B51A7-C994-4261-85D3-AD6E7B8A6578}">
      <dsp:nvSpPr>
        <dsp:cNvPr id="0" name=""/>
        <dsp:cNvSpPr/>
      </dsp:nvSpPr>
      <dsp:spPr>
        <a:xfrm>
          <a:off x="4257803" y="2278363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070EB-244C-43FB-80E3-75670DFBD022}">
      <dsp:nvSpPr>
        <dsp:cNvPr id="0" name=""/>
        <dsp:cNvSpPr/>
      </dsp:nvSpPr>
      <dsp:spPr>
        <a:xfrm>
          <a:off x="3256055" y="2011658"/>
          <a:ext cx="946067" cy="81236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3B5D4-D41B-4F0F-A52E-D17901972428}">
      <dsp:nvSpPr>
        <dsp:cNvPr id="0" name=""/>
        <dsp:cNvSpPr/>
      </dsp:nvSpPr>
      <dsp:spPr>
        <a:xfrm>
          <a:off x="4082234" y="2368081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05EB9-7165-4415-BC5A-6F97DFC5A97C}">
      <dsp:nvSpPr>
        <dsp:cNvPr id="0" name=""/>
        <dsp:cNvSpPr/>
      </dsp:nvSpPr>
      <dsp:spPr>
        <a:xfrm>
          <a:off x="1627275" y="2006452"/>
          <a:ext cx="946067" cy="8123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Územní plán</a:t>
          </a:r>
        </a:p>
      </dsp:txBody>
      <dsp:txXfrm>
        <a:off x="1773811" y="2132278"/>
        <a:ext cx="652995" cy="560711"/>
      </dsp:txXfrm>
    </dsp:sp>
    <dsp:sp modelId="{5C67235B-400D-4623-B84D-9477E9544F5B}">
      <dsp:nvSpPr>
        <dsp:cNvPr id="0" name=""/>
        <dsp:cNvSpPr/>
      </dsp:nvSpPr>
      <dsp:spPr>
        <a:xfrm>
          <a:off x="1654363" y="2366550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14C9E-2B0C-4092-97B6-3CFAD1622FA1}">
      <dsp:nvSpPr>
        <dsp:cNvPr id="0" name=""/>
        <dsp:cNvSpPr/>
      </dsp:nvSpPr>
      <dsp:spPr>
        <a:xfrm>
          <a:off x="813637" y="2458106"/>
          <a:ext cx="946067" cy="81236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AD48B-727C-4242-A566-AD11F18DE4EC}">
      <dsp:nvSpPr>
        <dsp:cNvPr id="0" name=""/>
        <dsp:cNvSpPr/>
      </dsp:nvSpPr>
      <dsp:spPr>
        <a:xfrm>
          <a:off x="1457224" y="2469435"/>
          <a:ext cx="110357" cy="952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529A0-4799-4C01-861B-03BCE7FC3FBC}" type="datetimeFigureOut">
              <a:rPr lang="cs-CZ" smtClean="0"/>
              <a:t>19.05.2025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70BC3-329A-4000-8532-76646F51F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9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87E-BE95-2C4F-9686-5A605E244B03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D47D-0B6D-A744-9EBE-132F361612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23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87E-BE95-2C4F-9686-5A605E244B03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D47D-0B6D-A744-9EBE-132F361612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60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87E-BE95-2C4F-9686-5A605E244B03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D47D-0B6D-A744-9EBE-132F361612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70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87E-BE95-2C4F-9686-5A605E244B03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D47D-0B6D-A744-9EBE-132F361612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6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87E-BE95-2C4F-9686-5A605E244B03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D47D-0B6D-A744-9EBE-132F361612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92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87E-BE95-2C4F-9686-5A605E244B03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D47D-0B6D-A744-9EBE-132F361612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97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87E-BE95-2C4F-9686-5A605E244B03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D47D-0B6D-A744-9EBE-132F361612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77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87E-BE95-2C4F-9686-5A605E244B03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D47D-0B6D-A744-9EBE-132F361612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58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87E-BE95-2C4F-9686-5A605E244B03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D47D-0B6D-A744-9EBE-132F361612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62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87E-BE95-2C4F-9686-5A605E244B03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D47D-0B6D-A744-9EBE-132F361612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34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87E-BE95-2C4F-9686-5A605E244B03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D47D-0B6D-A744-9EBE-132F361612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26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8E87E-BE95-2C4F-9686-5A605E244B03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2D47D-0B6D-A744-9EBE-132F361612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96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73EAE-64AC-8F8B-0235-A7112350B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6859EC2-7DC5-EE2A-BFAD-879590DAF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AD50574-7FD3-9B6B-9935-8A78E4DB5141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580D754-0D8C-8CB9-F247-3EE406F781AA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NATIVNÍ DATA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2B24566-7A20-5E2D-7DAC-9DAF389BC7C7}"/>
              </a:ext>
            </a:extLst>
          </p:cNvPr>
          <p:cNvSpPr txBox="1"/>
          <p:nvPr/>
        </p:nvSpPr>
        <p:spPr>
          <a:xfrm>
            <a:off x="348343" y="1009162"/>
            <a:ext cx="82968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Proč ANO? – pohled zadavatele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Zákazník musí mít možnost upravit PIM dle aktuálních potřeb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Následné práce na změnách budou rychlejší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Projektant, který tento model použije převezme plnou odpovědnost 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za tento model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Proč NE? – pohled projektanta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V modelech jsou často nástroje, které si projektant vytváří sám, zvyšuje svoji konkurence schopnost na trhu…má je tedy poskytnout dále?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Modely jsou plné databází, pluginů, utilit, mnohdy zakoupených 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od třetích stran – nemám právo přeprodat tyto nástroje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Trvanlivost v čase, kompatibilita do budoucna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Jak definovat požadavky na tyto data?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Jak kontrolovat kvalitu těchto modelů?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24979-2F6A-E5DB-C09B-A4A8ACEC9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37AE5FC-0F8F-881C-73F6-62594C6BF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1E80613-55B8-D484-AEB4-9982AF3DE832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62EBCB7-909A-A106-7EE5-B0D9BACE2B7C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VŠE NEMUSÍ BÝT V 3D IFC MODELU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A3FE10-DDB1-45C6-0030-A06D889D0049}"/>
              </a:ext>
            </a:extLst>
          </p:cNvPr>
          <p:cNvSpPr txBox="1"/>
          <p:nvPr/>
        </p:nvSpPr>
        <p:spPr>
          <a:xfrm>
            <a:off x="348343" y="1009162"/>
            <a:ext cx="5747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Potřeba jasného zadání a strojové kontroly – IDS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13 461 prvků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ca 500 000 informací na kontrolu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ca 13 500 normostran textu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37A03CC-022C-3E33-2C50-8A59B0164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3" y="2332601"/>
            <a:ext cx="8382000" cy="3562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401D48-C3BE-CB16-7EF3-A08922A9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55" y="730586"/>
            <a:ext cx="362064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8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FA407-4045-5EBA-164C-144560394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836FC09-8DB0-8052-B7A7-8284866D2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E74E48F-E894-2FAE-1DF8-0CD5A5F6E8C5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46A2A61-F485-DFBC-63EE-20CE7520505D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VŠE NEMUSÍ BÝT V 3D IFC MODELU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D058F6-55B1-DF40-CC2D-B6B47624EA4A}"/>
              </a:ext>
            </a:extLst>
          </p:cNvPr>
          <p:cNvSpPr txBox="1"/>
          <p:nvPr/>
        </p:nvSpPr>
        <p:spPr>
          <a:xfrm>
            <a:off x="348343" y="1009162"/>
            <a:ext cx="57476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…protože další data jsou v CDE nebo CAFM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Navíc není třeba ručně zadávat data, které se dají odvodit na základě modelu: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Geometrie (délka, objem, barva)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IFC model slouží jako podklad pro externí SW, kde se tvoří další data: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Rozpočet stavby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ESG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Výstupy z externích SW jsou nahrány v CDE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24B0049-342C-1691-CC47-0DD3AD6A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2" y="763885"/>
            <a:ext cx="2544679" cy="2565850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9B9BACF-D731-B58B-5B73-D358C5D16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877785"/>
              </p:ext>
            </p:extLst>
          </p:nvPr>
        </p:nvGraphicFramePr>
        <p:xfrm>
          <a:off x="5277468" y="2456162"/>
          <a:ext cx="5016262" cy="347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828A0F1-1CC6-712B-C5E9-D93EBD84DB48}"/>
              </a:ext>
            </a:extLst>
          </p:cNvPr>
          <p:cNvCxnSpPr>
            <a:cxnSpLocks/>
          </p:cNvCxnSpPr>
          <p:nvPr/>
        </p:nvCxnSpPr>
        <p:spPr>
          <a:xfrm flipV="1">
            <a:off x="5739584" y="2054314"/>
            <a:ext cx="5200967" cy="18373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E1640F8-11D1-6582-EF5A-0BF3AF943999}"/>
              </a:ext>
            </a:extLst>
          </p:cNvPr>
          <p:cNvCxnSpPr>
            <a:cxnSpLocks/>
          </p:cNvCxnSpPr>
          <p:nvPr/>
        </p:nvCxnSpPr>
        <p:spPr>
          <a:xfrm flipV="1">
            <a:off x="9937958" y="2054314"/>
            <a:ext cx="1002593" cy="21814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E53350E-1421-3640-8FB1-93D9167BCA26}"/>
              </a:ext>
            </a:extLst>
          </p:cNvPr>
          <p:cNvCxnSpPr>
            <a:cxnSpLocks/>
          </p:cNvCxnSpPr>
          <p:nvPr/>
        </p:nvCxnSpPr>
        <p:spPr>
          <a:xfrm flipV="1">
            <a:off x="7312745" y="2054314"/>
            <a:ext cx="3627806" cy="18373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E459D42-0B51-EC6D-0652-3A7F247964A7}"/>
              </a:ext>
            </a:extLst>
          </p:cNvPr>
          <p:cNvCxnSpPr>
            <a:cxnSpLocks/>
          </p:cNvCxnSpPr>
          <p:nvPr/>
        </p:nvCxnSpPr>
        <p:spPr>
          <a:xfrm flipV="1">
            <a:off x="8240141" y="2054314"/>
            <a:ext cx="2700410" cy="1571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5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D5E4E-F8BC-3441-1319-217AB88B2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FF5F085-7A03-247E-8EE1-8148E46A0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5CD28D2-FB54-D991-D390-B225B6A44F0F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8DC8B24-BD4C-37B6-2F78-D51AE0779EB7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VŠE NEMUSÍ BÝT V 3D IFC MODELU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5083BF3-6D8B-37B6-5090-C4FD829BCE45}"/>
              </a:ext>
            </a:extLst>
          </p:cNvPr>
          <p:cNvSpPr txBox="1"/>
          <p:nvPr/>
        </p:nvSpPr>
        <p:spPr>
          <a:xfrm>
            <a:off x="348343" y="1009162"/>
            <a:ext cx="574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3D model v IFC odpovídá 2D dokumentaci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Práce a odpovědnost projektanta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435E09A-E80E-E870-1517-835EAB03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81" y="1854666"/>
            <a:ext cx="8233763" cy="289279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0926561-9197-E182-9BE1-26CEFBB42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486" y="1568083"/>
            <a:ext cx="2421122" cy="210972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A80363-C57F-CAD2-C59E-1DBCEBCC4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819" y="3654390"/>
            <a:ext cx="6833445" cy="21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2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0E4C-0E95-1D6F-4D44-058F1BACC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DCBFBDF-06B4-ADD8-6CFF-EC71A7994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52B2B3A-E6D2-8371-E47C-F9D37E8FA9CA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6AC5A94-1E52-4827-76DE-2BB34B68A3E3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VŠE NEMUSÍ BÝT V 3D IFC MODELU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AABF4D0-1AE6-79B1-6C7D-CF84F1BE1311}"/>
              </a:ext>
            </a:extLst>
          </p:cNvPr>
          <p:cNvSpPr txBox="1"/>
          <p:nvPr/>
        </p:nvSpPr>
        <p:spPr>
          <a:xfrm>
            <a:off x="348343" y="1009162"/>
            <a:ext cx="8234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3D model v IFC díky klasifikaci RDS lze napojit v externích SW na rozpočet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Práce a odpovědnost rozpočtáře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AA68557-BE80-AEEB-1900-11EAE34CC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67" y="1646800"/>
            <a:ext cx="9676063" cy="433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1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C0934-6E55-4F33-4B6B-BCC53A05B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5E7C4FD-B1E9-C78C-4E30-C53108FAF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675C9F3-3F97-41DB-9B46-F5B7628F5685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62B40C7-1F2B-228A-1B1D-475B2961457A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VŠE NEMUSÍ BÝT V 3D IFC MODELU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1D790DE-6475-298D-0FC7-5B61E72158A4}"/>
              </a:ext>
            </a:extLst>
          </p:cNvPr>
          <p:cNvSpPr txBox="1"/>
          <p:nvPr/>
        </p:nvSpPr>
        <p:spPr>
          <a:xfrm>
            <a:off x="348342" y="1009162"/>
            <a:ext cx="9367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3D model v IFC díky jeho členění lze napojit v externích SW na harmonogram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Práce a odpovědnost realizační firmy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D182AD3-D59B-1808-14F5-20A9C2C37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832" y="1406944"/>
            <a:ext cx="5670953" cy="455086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C6C946D-52C5-96C7-95D4-08893CA3F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026" y="1799003"/>
            <a:ext cx="1970183" cy="145515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712B831-180A-E4C7-F945-A9EA6764C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959" y="1806350"/>
            <a:ext cx="1824913" cy="23126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CFFDFA4-E541-4B71-CDE6-F8D65578D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520" y="5080314"/>
            <a:ext cx="1999359" cy="84993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672F950-66D8-C1F5-A34F-22B485B16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696" y="4118956"/>
            <a:ext cx="2055105" cy="9648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289229F-AF0F-4D4B-0090-90823D6DE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104" y="3254160"/>
            <a:ext cx="2055105" cy="27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3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FCFC6-1D70-EDCD-E55D-820383CC9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AA665A3-0D9D-B2EE-088B-BA49D61A8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ADFECFD-4563-E0E6-F9BC-C0F4BAB0BB93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D9542A6-1805-2712-B332-E9A73FEA010E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JEDEN MODEL – JEDNA KLASIFIKACE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66C8D1-0E51-E71B-98DD-D4A4ECBDECC0}"/>
              </a:ext>
            </a:extLst>
          </p:cNvPr>
          <p:cNvSpPr txBox="1"/>
          <p:nvPr/>
        </p:nvSpPr>
        <p:spPr>
          <a:xfrm>
            <a:off x="348343" y="1009162"/>
            <a:ext cx="8234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Klasifikační systém má pojmenovávat stejné věci stejně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Zvolen klasifikační systém CCI (RDS)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Mezinárodní CCIC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Volně dostupný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Založený na ISO normách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Vize a nutná součást Datového slovníku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73BA6CA-7B9A-C440-0FCA-529CBFBAE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840" y="828909"/>
            <a:ext cx="2905384" cy="12264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C063EE4-017D-5C86-74BA-6E2EFBA83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282" y="4190621"/>
            <a:ext cx="6002922" cy="17078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A45FC27-361E-2FC0-7409-B0637EF781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0" r="8470"/>
          <a:stretch/>
        </p:blipFill>
        <p:spPr>
          <a:xfrm>
            <a:off x="6379338" y="2159296"/>
            <a:ext cx="5211839" cy="23523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74E71D4-4C5B-DA95-19FE-DDC288997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1107" y="4606266"/>
            <a:ext cx="1201320" cy="11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0825A-7137-AF17-D723-26E21B66F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0EF2BFD-C85D-4B43-2FAC-F9FB34245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31FECCD-2726-2870-7FEC-89982D85F4E7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46363E7-9AF4-44F4-FE08-1377AF4CE37E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OPENBIM JE ŠANCE PRO VŠECHNY, NEJEN PRO VYVOLENÉ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E61B48F-5BC3-B858-0578-EC1BF8673DFF}"/>
              </a:ext>
            </a:extLst>
          </p:cNvPr>
          <p:cNvSpPr txBox="1"/>
          <p:nvPr/>
        </p:nvSpPr>
        <p:spPr>
          <a:xfrm>
            <a:off x="348343" y="1009162"/>
            <a:ext cx="86397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Přechod od </a:t>
            </a:r>
            <a:r>
              <a:rPr lang="cs-CZ" sz="2000" b="1" dirty="0" err="1">
                <a:solidFill>
                  <a:srgbClr val="002060"/>
                </a:solidFill>
              </a:rPr>
              <a:t>closed</a:t>
            </a:r>
            <a:r>
              <a:rPr lang="cs-CZ" sz="2000" b="1" dirty="0">
                <a:solidFill>
                  <a:srgbClr val="002060"/>
                </a:solidFill>
              </a:rPr>
              <a:t> BIM k open BIM dnes již není technický problém</a:t>
            </a:r>
            <a:r>
              <a:rPr lang="cs-CZ" sz="2000" dirty="0">
                <a:solidFill>
                  <a:srgbClr val="002060"/>
                </a:solidFill>
              </a:rPr>
              <a:t>. Jde o změnu myšlení a přístupu k projektování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Nejde o loajalitu k jednomu softwaru, ale o loajalitu k projektu, nahrazení uzavřených ekosystémů otevřenou spoluprací a nahrazení krátkodobého pohodlí dlouhodobou hodnotou </a:t>
            </a:r>
            <a:r>
              <a:rPr lang="cs-CZ" sz="2000" b="1" dirty="0">
                <a:solidFill>
                  <a:srgbClr val="002060"/>
                </a:solidFill>
              </a:rPr>
              <a:t>nezávislosti na konkrétním poskytovateli SW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err="1">
                <a:solidFill>
                  <a:srgbClr val="002060"/>
                </a:solidFill>
              </a:rPr>
              <a:t>OpenBIM</a:t>
            </a:r>
            <a:r>
              <a:rPr lang="cs-CZ" sz="2000" dirty="0">
                <a:solidFill>
                  <a:srgbClr val="002060"/>
                </a:solidFill>
              </a:rPr>
              <a:t> není těžší, jen jiný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err="1">
                <a:solidFill>
                  <a:srgbClr val="002060"/>
                </a:solidFill>
              </a:rPr>
              <a:t>OpenBIM</a:t>
            </a:r>
            <a:r>
              <a:rPr lang="cs-CZ" sz="2000" dirty="0">
                <a:solidFill>
                  <a:srgbClr val="002060"/>
                </a:solidFill>
              </a:rPr>
              <a:t> umožní větší zapojení firem malé a střední velikosti do projektů v rámci veřejných zakázek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err="1">
                <a:solidFill>
                  <a:srgbClr val="002060"/>
                </a:solidFill>
              </a:rPr>
              <a:t>OpenBIM</a:t>
            </a:r>
            <a:r>
              <a:rPr lang="cs-CZ" sz="2000" dirty="0">
                <a:solidFill>
                  <a:srgbClr val="002060"/>
                </a:solidFill>
              </a:rPr>
              <a:t> není diskriminační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 err="1">
                <a:solidFill>
                  <a:srgbClr val="002060"/>
                </a:solidFill>
              </a:rPr>
              <a:t>OpenBIM</a:t>
            </a:r>
            <a:r>
              <a:rPr lang="cs-CZ" sz="2000" b="1" dirty="0">
                <a:solidFill>
                  <a:srgbClr val="002060"/>
                </a:solidFill>
              </a:rPr>
              <a:t> je jen další změna, technologie a není důvod, proč by ji neměli zadavatelé, projektanti a realizátoři zvládnout</a:t>
            </a:r>
          </a:p>
        </p:txBody>
      </p:sp>
    </p:spTree>
    <p:extLst>
      <p:ext uri="{BB962C8B-B14F-4D97-AF65-F5344CB8AC3E}">
        <p14:creationId xmlns:p14="http://schemas.microsoft.com/office/powerpoint/2010/main" val="8626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0FAED-649A-47E4-6566-23B6AED1D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3B5963C-15E2-C262-C079-0C4D36731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355C6CD-31BA-6F4E-F41C-8DFC5CCD10D0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322B357-A0ED-FF17-7EC9-3EC7727973B9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JAZYK DATOVÉHO STANDARDU A PROČ BY NEMĚL BÝT ZROVNA ČESKY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F882B1-DCF4-ACF5-4A63-1D6A2E26564B}"/>
              </a:ext>
            </a:extLst>
          </p:cNvPr>
          <p:cNvSpPr txBox="1"/>
          <p:nvPr/>
        </p:nvSpPr>
        <p:spPr>
          <a:xfrm>
            <a:off x="348343" y="1009162"/>
            <a:ext cx="82329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Základem je </a:t>
            </a:r>
            <a:r>
              <a:rPr lang="cs-CZ" sz="2000" b="1" dirty="0">
                <a:solidFill>
                  <a:srgbClr val="002060"/>
                </a:solidFill>
              </a:rPr>
              <a:t>jasná deklarace a podpora využití standardu IFC 4.3 jako normy ISO 16739</a:t>
            </a:r>
            <a:r>
              <a:rPr lang="cs-CZ" sz="2000" dirty="0">
                <a:solidFill>
                  <a:srgbClr val="002060"/>
                </a:solidFill>
              </a:rPr>
              <a:t>. To v současné době např. u SFDI chybí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IFC 4.3 podporuje také dopravní infrastrukturu a obsahuje i využitelné enumerace (seznamy hodnot), které v současném standardu SFDI nejsou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Názvy vlastností (atributů) v modelu ve formátu *.IFC musí být v souladu s ISO 16739 uvedeny v angličtině, zatímco hodnoty vlastností (atributů) jsou v češtině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Názvy vlastností v angličtině plní úlohu jednoznačných identifikátorů. Jejich překlad ničí mezinárodní kompatibilitu výstupů projektantů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Lokalizaci řeší služba </a:t>
            </a:r>
            <a:r>
              <a:rPr lang="cs-CZ" sz="2000" dirty="0" err="1">
                <a:solidFill>
                  <a:srgbClr val="002060"/>
                </a:solidFill>
              </a:rPr>
              <a:t>buildingSMART</a:t>
            </a:r>
            <a:r>
              <a:rPr lang="cs-CZ" sz="2000" dirty="0">
                <a:solidFill>
                  <a:srgbClr val="002060"/>
                </a:solidFill>
              </a:rPr>
              <a:t> Data </a:t>
            </a:r>
            <a:r>
              <a:rPr lang="cs-CZ" sz="2000" dirty="0" err="1">
                <a:solidFill>
                  <a:srgbClr val="002060"/>
                </a:solidFill>
              </a:rPr>
              <a:t>Dictionary</a:t>
            </a:r>
            <a:r>
              <a:rPr lang="cs-CZ" sz="2000" dirty="0">
                <a:solidFill>
                  <a:srgbClr val="002060"/>
                </a:solidFill>
              </a:rPr>
              <a:t> (</a:t>
            </a:r>
            <a:r>
              <a:rPr lang="cs-CZ" sz="2000" dirty="0" err="1">
                <a:solidFill>
                  <a:srgbClr val="002060"/>
                </a:solidFill>
              </a:rPr>
              <a:t>bSDD</a:t>
            </a:r>
            <a:r>
              <a:rPr lang="cs-CZ" sz="2000" dirty="0">
                <a:solidFill>
                  <a:srgbClr val="002060"/>
                </a:solidFill>
              </a:rPr>
              <a:t>). Více se o této problematice dozvíte na přednášce Ing. Jiřího </a:t>
            </a:r>
            <a:r>
              <a:rPr lang="cs-CZ" sz="2000" dirty="0" err="1">
                <a:solidFill>
                  <a:srgbClr val="002060"/>
                </a:solidFill>
              </a:rPr>
              <a:t>Buneše</a:t>
            </a: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EC98277-C791-E680-1CB6-1BF7AABEE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337" y="1364610"/>
            <a:ext cx="3519979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9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78D90-6A6C-D71C-D7B7-309DAE79A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FED4378-FCA3-7683-21FF-D019DECD3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1D94F9F-F29F-5B9A-27E6-6CBDF9CA6441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8FDF166-DB10-E1B8-A667-4751C0273424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JAZYK DATOVÉHO STANDARDU A PROČ BY NEMĚL BÝT ZROVNA ČESKY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B4D1719-AA5C-CF04-60B3-2961EF08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" t="12220"/>
          <a:stretch/>
        </p:blipFill>
        <p:spPr>
          <a:xfrm>
            <a:off x="454747" y="732978"/>
            <a:ext cx="11100527" cy="52641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D91393-D4E6-B57C-172A-706E28723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037" y="5064391"/>
            <a:ext cx="515721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2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4E764-52B2-6E3A-61A4-09AC9764B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A9D8C09-BFFB-DF84-D3D3-6637DE87A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57F5547-6070-DA22-4417-54F5270CCF45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29444A5-1C0A-C41D-0C16-B429D85BE991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FORMA ZADÁNÍ – NEGRAFICKÉ INFORMACE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B6EC62C-340A-7236-92D2-EFFD5ACB9BC9}"/>
              </a:ext>
            </a:extLst>
          </p:cNvPr>
          <p:cNvSpPr txBox="1"/>
          <p:nvPr/>
        </p:nvSpPr>
        <p:spPr>
          <a:xfrm>
            <a:off x="348343" y="1009162"/>
            <a:ext cx="114712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Podpora a požadování standardu </a:t>
            </a:r>
            <a:r>
              <a:rPr lang="cs-CZ" sz="2000" dirty="0" err="1">
                <a:solidFill>
                  <a:srgbClr val="002060"/>
                </a:solidFill>
              </a:rPr>
              <a:t>buildingSMART</a:t>
            </a:r>
            <a:r>
              <a:rPr lang="cs-CZ" sz="2000" dirty="0">
                <a:solidFill>
                  <a:srgbClr val="002060"/>
                </a:solidFill>
              </a:rPr>
              <a:t> International IDS (</a:t>
            </a:r>
            <a:r>
              <a:rPr lang="cs-CZ" sz="2000" dirty="0" err="1">
                <a:solidFill>
                  <a:srgbClr val="002060"/>
                </a:solidFill>
              </a:rPr>
              <a:t>Information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Delivery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Specification</a:t>
            </a:r>
            <a:r>
              <a:rPr lang="cs-CZ" sz="2000" dirty="0">
                <a:solidFill>
                  <a:srgbClr val="002060"/>
                </a:solidFill>
              </a:rPr>
              <a:t>) pro </a:t>
            </a:r>
            <a:r>
              <a:rPr lang="cs-CZ" sz="2000" b="1" dirty="0">
                <a:solidFill>
                  <a:srgbClr val="002060"/>
                </a:solidFill>
              </a:rPr>
              <a:t>jednoznačné zadání a validaci IFC dat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Výhoda validace dat na základě otevřeného standardu </a:t>
            </a:r>
            <a:r>
              <a:rPr lang="cs-CZ" sz="2000" dirty="0" err="1">
                <a:solidFill>
                  <a:srgbClr val="002060"/>
                </a:solidFill>
              </a:rPr>
              <a:t>bSI</a:t>
            </a:r>
            <a:r>
              <a:rPr lang="cs-CZ" sz="2000" dirty="0">
                <a:solidFill>
                  <a:srgbClr val="002060"/>
                </a:solidFill>
              </a:rPr>
              <a:t> je pro všechny účastníky transparentní a hlavně nezávisle ověřitelná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Součástí Datového slovníku stavby bude pouze </a:t>
            </a:r>
            <a:r>
              <a:rPr lang="cs-CZ" sz="2000" b="1" dirty="0">
                <a:solidFill>
                  <a:srgbClr val="002060"/>
                </a:solidFill>
              </a:rPr>
              <a:t>klasifikace RDS</a:t>
            </a:r>
          </a:p>
          <a:p>
            <a:r>
              <a:rPr lang="cs-CZ" sz="2000" dirty="0">
                <a:solidFill>
                  <a:srgbClr val="002060"/>
                </a:solidFill>
              </a:rPr>
              <a:t> (Reference </a:t>
            </a:r>
            <a:r>
              <a:rPr lang="cs-CZ" sz="2000" dirty="0" err="1">
                <a:solidFill>
                  <a:srgbClr val="002060"/>
                </a:solidFill>
              </a:rPr>
              <a:t>Designation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System</a:t>
            </a:r>
            <a:r>
              <a:rPr lang="cs-CZ" sz="2000" dirty="0">
                <a:solidFill>
                  <a:srgbClr val="002060"/>
                </a:solidFill>
              </a:rPr>
              <a:t>) včetně referenčního označování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Cenové soustavy nebudou součástí požadavků (ÚIP) na informace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Stát by měl definovat ÚIP a účely užití pouze pro potřeby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povolovacích a schvalovacích procesů, např. stavební řízení a kolaudace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Datový standard stavby vzniká specifikací úrovně informačních potřeb konkrétního veřejného zadavatele z Datového slovníku stavby pomocí IDS – </a:t>
            </a:r>
            <a:r>
              <a:rPr lang="cs-CZ" sz="2000" b="1" dirty="0" err="1">
                <a:solidFill>
                  <a:srgbClr val="002060"/>
                </a:solidFill>
              </a:rPr>
              <a:t>Information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Delivery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Specification</a:t>
            </a:r>
            <a:endParaRPr lang="cs-CZ" sz="2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68CA500-F6A3-8244-D012-9BBC0BB65C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78197" y="2119160"/>
            <a:ext cx="4389733" cy="24692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8C339B6-10B5-2E5F-1227-1228BF52C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1311" y="4295381"/>
            <a:ext cx="2443504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2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AB8E7-E278-56AD-BF21-3F10DC524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8BC8A17-8ED2-D619-9ABC-0FF24F819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0D8BBA5-AE8C-A20A-BD66-BF25E555383B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DDB2E8C-D688-45F4-DD20-0E295EF5740A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FORMA ZADÁNÍ – NEGRAFICKÉ INFORMACE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2D71798-6312-3A08-C8F0-35239EDC3F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31910" y="740111"/>
            <a:ext cx="9328177" cy="52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0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10628-399A-530E-A5F5-9D49A27C5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4439985-5786-7CF2-2664-32C6B820F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9E211A6-7489-4340-E109-E600BCE07BD9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3223ED0-846F-174A-B821-FB98C3E30C63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FORMA ZADÁNÍ – GRAFICKÁ PODROBNOST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C4E3754-651B-BCD6-9718-98338B27F509}"/>
              </a:ext>
            </a:extLst>
          </p:cNvPr>
          <p:cNvSpPr txBox="1"/>
          <p:nvPr/>
        </p:nvSpPr>
        <p:spPr>
          <a:xfrm>
            <a:off x="348343" y="1009162"/>
            <a:ext cx="8878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Pokud jde o </a:t>
            </a:r>
            <a:r>
              <a:rPr lang="cs-CZ" sz="2000" b="1" dirty="0">
                <a:solidFill>
                  <a:srgbClr val="002060"/>
                </a:solidFill>
              </a:rPr>
              <a:t>zadání grafické podrobnosti, ukazuje se jako velmi efektivní volba definování míry detailu pomocí vzorků ve formátu IFC </a:t>
            </a:r>
            <a:r>
              <a:rPr lang="cs-CZ" sz="2000" dirty="0">
                <a:solidFill>
                  <a:srgbClr val="002060"/>
                </a:solidFill>
              </a:rPr>
              <a:t>včetně negrafických informací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Každá profese na projektu dodá jeden vzorek vybraného stavebního objektu (SO) nebo jeho reprezentativní části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Jedná se i o přípustný postup v rámci veřejných zakázek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Tento přístup k zadávání grafické podrobnosti BIM modelu tedy vede 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k efektivnějšímu a flexibilnímu procesu modelování a lepšímu porozumění mezi investorem a projektantem ohledně očekávaných výstupů</a:t>
            </a:r>
          </a:p>
        </p:txBody>
      </p:sp>
    </p:spTree>
    <p:extLst>
      <p:ext uri="{BB962C8B-B14F-4D97-AF65-F5344CB8AC3E}">
        <p14:creationId xmlns:p14="http://schemas.microsoft.com/office/powerpoint/2010/main" val="162942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E04D8-2A11-A0B9-6904-359D638CD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B5F6EA3-4952-AD47-50C4-9833E6B52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7ED8265-9C41-676E-F27E-0CA838F1EAA0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20F03A7-394C-C471-71C2-FC15408CD16C}"/>
              </a:ext>
            </a:extLst>
          </p:cNvPr>
          <p:cNvSpPr txBox="1"/>
          <p:nvPr/>
        </p:nvSpPr>
        <p:spPr>
          <a:xfrm>
            <a:off x="348343" y="196806"/>
            <a:ext cx="11506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FORMA ZADÁNÍ – GRAFICKÁ PODROBNOST</a:t>
            </a:r>
          </a:p>
          <a:p>
            <a:pPr algn="just">
              <a:spcAft>
                <a:spcPts val="600"/>
              </a:spcAft>
            </a:pPr>
            <a:endParaRPr lang="cs-CZ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A9B942-C4BD-BA1D-BEE7-5D48EC11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8" t="12021" r="1"/>
          <a:stretch/>
        </p:blipFill>
        <p:spPr>
          <a:xfrm>
            <a:off x="629128" y="791444"/>
            <a:ext cx="10933742" cy="51896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C0E117-D3EE-9A53-D246-D3B7A3143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315" y="1391659"/>
            <a:ext cx="4887007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0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C138F-F043-90DF-D934-F8E1EF7C4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F67FE2F-81DD-DEF9-A96E-C76AEBA87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8D6F28F-141B-70C5-F931-77694491A61A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B04D9F8-B28C-A5BC-5C93-C1AE704CDBCF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VŠE NEMUSÍ BÝT V 3D IFC MODELU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0BABF8B-4B55-1913-2DF3-86DA1753507D}"/>
              </a:ext>
            </a:extLst>
          </p:cNvPr>
          <p:cNvSpPr txBox="1"/>
          <p:nvPr/>
        </p:nvSpPr>
        <p:spPr>
          <a:xfrm>
            <a:off x="348343" y="1009162"/>
            <a:ext cx="88787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Datové standardy a požadavky veřejných zadavatelů se odchýlily </a:t>
            </a:r>
            <a:r>
              <a:rPr lang="cs-CZ" sz="2000" b="1" dirty="0">
                <a:solidFill>
                  <a:srgbClr val="002060"/>
                </a:solidFill>
              </a:rPr>
              <a:t>od filozofie funkčního minima k snovému maximu</a:t>
            </a:r>
            <a:r>
              <a:rPr lang="cs-CZ" sz="2000" dirty="0">
                <a:solidFill>
                  <a:srgbClr val="002060"/>
                </a:solidFill>
              </a:rPr>
              <a:t> a neuvěřitelně bobtnají, aniž by k tomu často byl důvod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Co to znamená pro projektanty? Jako vždy další, často nelogickou, špatně </a:t>
            </a:r>
            <a:r>
              <a:rPr lang="cs-CZ" sz="2000" b="1" dirty="0" err="1">
                <a:solidFill>
                  <a:srgbClr val="002060"/>
                </a:solidFill>
              </a:rPr>
              <a:t>automatizovatelnou</a:t>
            </a:r>
            <a:r>
              <a:rPr lang="cs-CZ" sz="2000" b="1" dirty="0">
                <a:solidFill>
                  <a:srgbClr val="002060"/>
                </a:solidFill>
              </a:rPr>
              <a:t> práci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Přímo v rámci standardu IFC existuje cesta jak omezit množství duplicitních </a:t>
            </a:r>
            <a:r>
              <a:rPr lang="cs-CZ" sz="2000" dirty="0">
                <a:solidFill>
                  <a:srgbClr val="002060"/>
                </a:solidFill>
              </a:rPr>
              <a:t>informací zapisovaných k jednomu každému elementu, který je součástí sestavy či dílce. Ani tato možnost není v ČR využita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Ne všechny informace musí být přímo součástí BIM modelů.</a:t>
            </a:r>
            <a:r>
              <a:rPr lang="cs-CZ" sz="2000" dirty="0">
                <a:solidFill>
                  <a:srgbClr val="002060"/>
                </a:solidFill>
              </a:rPr>
              <a:t> V mnoha případech je efektivnější spravovat určité typy dat v externí databázi propojené s modelem</a:t>
            </a:r>
          </a:p>
        </p:txBody>
      </p:sp>
    </p:spTree>
    <p:extLst>
      <p:ext uri="{BB962C8B-B14F-4D97-AF65-F5344CB8AC3E}">
        <p14:creationId xmlns:p14="http://schemas.microsoft.com/office/powerpoint/2010/main" val="246236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19A0D-EBE7-ECB5-D828-65E023107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7B51E0F-8D34-0D21-868E-3FB83FEAF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F703948-CF1A-08CA-DA7F-9B893F5A1829}"/>
              </a:ext>
            </a:extLst>
          </p:cNvPr>
          <p:cNvSpPr/>
          <p:nvPr/>
        </p:nvSpPr>
        <p:spPr>
          <a:xfrm>
            <a:off x="0" y="135948"/>
            <a:ext cx="12192000" cy="594638"/>
          </a:xfrm>
          <a:prstGeom prst="rect">
            <a:avLst/>
          </a:prstGeom>
          <a:solidFill>
            <a:srgbClr val="FDC91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795639D-0631-EBB4-1E17-07C62E081689}"/>
              </a:ext>
            </a:extLst>
          </p:cNvPr>
          <p:cNvSpPr txBox="1"/>
          <p:nvPr/>
        </p:nvSpPr>
        <p:spPr>
          <a:xfrm>
            <a:off x="348343" y="196806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VŠE NEMUSÍ BÝT V 3D IFC MODELU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4B768AC-1184-1AC4-02EB-1A113FE749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7" t="7382"/>
          <a:stretch/>
        </p:blipFill>
        <p:spPr>
          <a:xfrm>
            <a:off x="1865231" y="740976"/>
            <a:ext cx="9978621" cy="524091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8FD208-FAC7-ECA7-4039-2C99C42BF79C}"/>
              </a:ext>
            </a:extLst>
          </p:cNvPr>
          <p:cNvSpPr txBox="1"/>
          <p:nvPr/>
        </p:nvSpPr>
        <p:spPr>
          <a:xfrm>
            <a:off x="5504805" y="5279505"/>
            <a:ext cx="8878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Zpracovala: ing. Jitka Vágnerová; Mott MacDonald</a:t>
            </a:r>
          </a:p>
        </p:txBody>
      </p:sp>
    </p:spTree>
    <p:extLst>
      <p:ext uri="{BB962C8B-B14F-4D97-AF65-F5344CB8AC3E}">
        <p14:creationId xmlns:p14="http://schemas.microsoft.com/office/powerpoint/2010/main" val="5218017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 2013–2022">
  <a:themeElements>
    <a:clrScheme name="Motiv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64FE49EA983347BC7C3FA7254FCFE8" ma:contentTypeVersion="16" ma:contentTypeDescription="Vytvoří nový dokument" ma:contentTypeScope="" ma:versionID="1b8d80a1553d07746d0a0493ab2a5685">
  <xsd:schema xmlns:xsd="http://www.w3.org/2001/XMLSchema" xmlns:xs="http://www.w3.org/2001/XMLSchema" xmlns:p="http://schemas.microsoft.com/office/2006/metadata/properties" xmlns:ns2="a4add95d-39ba-4e9e-ad16-6bcdeabd52aa" xmlns:ns3="28157356-507e-468c-95e5-14d7b67a9df3" targetNamespace="http://schemas.microsoft.com/office/2006/metadata/properties" ma:root="true" ma:fieldsID="4d040a87f3beef9afc2bfc3d249b30b8" ns2:_="" ns3:_="">
    <xsd:import namespace="a4add95d-39ba-4e9e-ad16-6bcdeabd52aa"/>
    <xsd:import namespace="28157356-507e-468c-95e5-14d7b67a9d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dd95d-39ba-4e9e-ad16-6bcdeabd5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a5fd819-8e46-4791-bf7f-6e8470d5c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57356-507e-468c-95e5-14d7b67a9d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Sloupec zachycení celé taxonomie" ma:hidden="true" ma:list="{9b8e201d-11e7-4659-bdf5-54413bfb691e}" ma:internalName="TaxCatchAll" ma:showField="CatchAllData" ma:web="28157356-507e-468c-95e5-14d7b67a9d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2144A6-EC49-47CD-BB70-FF8D44FCF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add95d-39ba-4e9e-ad16-6bcdeabd52aa"/>
    <ds:schemaRef ds:uri="28157356-507e-468c-95e5-14d7b67a9d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1AD172-6B7B-4485-A775-5CEFB3F1AE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878</Words>
  <Application>Microsoft Office PowerPoint</Application>
  <PresentationFormat>Širokoúhlá obrazovka</PresentationFormat>
  <Paragraphs>111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Wingdings</vt:lpstr>
      <vt:lpstr>Motiv Office 2013–2022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Robert Pagan | Máša agency s.r.o.</dc:creator>
  <cp:lastModifiedBy>user</cp:lastModifiedBy>
  <cp:revision>70</cp:revision>
  <dcterms:created xsi:type="dcterms:W3CDTF">2022-12-12T16:47:26Z</dcterms:created>
  <dcterms:modified xsi:type="dcterms:W3CDTF">2025-05-19T06:55:08Z</dcterms:modified>
</cp:coreProperties>
</file>